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73" r:id="rId4"/>
    <p:sldId id="274" r:id="rId5"/>
    <p:sldId id="259" r:id="rId6"/>
    <p:sldId id="280" r:id="rId7"/>
    <p:sldId id="266" r:id="rId8"/>
    <p:sldId id="267" r:id="rId9"/>
    <p:sldId id="268" r:id="rId10"/>
    <p:sldId id="269" r:id="rId11"/>
    <p:sldId id="275" r:id="rId12"/>
    <p:sldId id="276" r:id="rId13"/>
    <p:sldId id="277" r:id="rId14"/>
    <p:sldId id="278" r:id="rId15"/>
    <p:sldId id="279" r:id="rId16"/>
    <p:sldId id="270" r:id="rId17"/>
    <p:sldId id="271" r:id="rId18"/>
    <p:sldId id="272" r:id="rId19"/>
  </p:sldIdLst>
  <p:sldSz cx="12192000" cy="6858000"/>
  <p:notesSz cx="6858000" cy="9144000"/>
  <p:embeddedFontLst>
    <p:embeddedFont>
      <p:font typeface="Anonymice Powerline" panose="02060609030202000504" pitchFamily="49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777025-8D62-4DC5-959B-B05CC2F70622}" v="4" dt="2020-05-06T13:38:16.62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>
        <p:scale>
          <a:sx n="79" d="100"/>
          <a:sy n="79" d="100"/>
        </p:scale>
        <p:origin x="51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1-21T16:26:47.56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2648 0 0,'0'0'117'0'0,"0"0"46"0"0,0 0 105 0 0,0 0 41 0 0,0 0 10 0 0,0 0-12 0 0,0 0-57 0 0,0 0-23 0 0,0 0-3 0 0,0 0 39 0 0,0 0 162 0 0,0 0 72 0 0,0 0 14 0 0,0 0-63 0 0,0 0-267 0 0,0 0-105 0 0,0 0 23 0 0,0 0 118 0 0,0 0 51 0 0,0 0 11 0 0,0 0 5 0 0,0 0 17 0 0,0 0 10 0 0,0 0 1 0 0,0 0 2 0 0,0 0 13 0 0,0 0 8 0 0,0 0 1 0 0,0 0-3 0 0,0 0-12 0 0,0 0-7 0 0,1 2-2 0 0,8 48 1178 0 0,-6-27-646 0 0,-2-16-612 0 0,0-1 1 0 0,0 0-1 0 0,0 1 1 0 0,2 4-233 0 0,13 37 75 0 0,6 34-75 0 0,-3-10 90 0 0,5 16 175 0 0,20 68 62 0 0,225 603 1215 0 0,-254-721-1502 0 0,117 267 236 0 0,-119-277-238 0 0,57 120 532 0 0,16 15-570 0 0,41 38 382 0 0,88 102-382 0 0,-148-218 74 0 0,4-3 0 0 0,76 67-74 0 0,-26-41 122 0 0,82 54-122 0 0,298 240 12 0 0,-488-391-12 0 0,294 236 64 0 0,-245-198 0 0 0,6 10-64 0 0,-24-22 0 0 0,33 23 0 0 0,-62-50 25 0 0,-10-7-17 0 0,0 0 0 0 0,0 0 1 0 0,0 1-1 0 0,-1-1 1 0 0,1 1-1 0 0,2 4-8 0 0,11 10 53 0 0,-11-10-51 0 0,-4-9-5 0 0,-1 1 12 0 0,1 8 25 0 0,-2-6-142 0 0,-1-2 0 0 0,13 5-1264 0 0,-12-5 870 0 0,-1 0-1049 0 0,0 0-4161 0 0</inkml:trace>
  <inkml:trace contextRef="#ctx0" brushRef="#br0" timeOffset="814.512">2498 3988 5120 0 0,'0'0'233'0'0,"0"0"78"0"0,0 0 178 0 0,0 0 78 0 0,0 0 10 0 0,0 0-10 0 0,0 0-66 0 0,0 0-28 0 0,0 0-7 0 0,2 0-13 0 0,3 0-180 0 0,0 0 0 0 0,-1 0 0 0 0,1 1 1 0 0,0 0-1 0 0,-1 0 0 0 0,1 0 0 0 0,4 2-273 0 0,14 6 819 0 0,-17-7-650 0 0,0 1 1 0 0,0-1-1 0 0,0 1 1 0 0,0 0 0 0 0,4 3-170 0 0,2 2 236 0 0,0-1-1 0 0,1-1 1 0 0,-1 0 0 0 0,5 1-236 0 0,20 10 369 0 0,-4-6-117 0 0,-28-10-211 0 0,0 1-1 0 0,1 0 0 0 0,-1 0 0 0 0,0 0 0 0 0,4 2-40 0 0,21 7 411 0 0,6 0 293 0 0,-35-10-544 0 0,-1-1-7 0 0,8 1-21 0 0,-7-1-105 0 0,-1 0 0 0 0,0 0 0 0 0,0 1 0 0 0,1-1 0 0 0,-1 0-1 0 0,0 0 1 0 0,0 0 0 0 0,1 0 0 0 0,-1 0 0 0 0,0 0 0 0 0,1 0 0 0 0,-1 1 0 0 0,0-1 0 0 0,0 0 0 0 0,1 0 0 0 0,-1 0 0 0 0,0 0 0 0 0,1 0 0 0 0,-1 0 0 0 0,0-1 0 0 0,0 1 0 0 0,1 0 0 0 0,-1 0 0 0 0,0 0 0 0 0,1 0 0 0 0,-1 0 0 0 0,0 0 0 0 0,0 0-1 0 0,1-1 1 0 0,-1 1 0 0 0,0 0 0 0 0,0 0 0 0 0,1 0 0 0 0,-1 0 0 0 0,0-1 0 0 0,0 1 0 0 0,0 0 0 0 0,0 0 0 0 0,1-1 0 0 0,-1 1 0 0 0,0 0 0 0 0,0 0 0 0 0,0-1 0 0 0,0 1 0 0 0,0 0 0 0 0,0 0 0 0 0,1-1 0 0 0,-1 1 0 0 0,0 0 0 0 0,0-1 0 0 0,0 1 0 0 0,0 0-1 0 0,0-1 1 0 0,0 1 0 0 0,0 0-27 0 0,0-4 42 0 0,0 1-5 0 0,0 0-1 0 0,0 1 0 0 0,0-1 1 0 0,-1 0-1 0 0,1 1 0 0 0,-1-1 1 0 0,1 0-1 0 0,-1 1 0 0 0,0-1 1 0 0,-1-1-37 0 0,-8-22 229 0 0,-3-6-8 0 0,-9-10-100 0 0,2-1-1 0 0,-1-11-120 0 0,11 30 3 0 0,8 19 7 0 0,-13-30 40 0 0,-6-10-50 0 0,13 28 24 0 0,1 0 0 0 0,-2-8-24 0 0,-4-10 16 0 0,-14-44-133 0 0,5 13-567 0 0,7 12-4738 0 0,6 28-234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1-21T16:32:37.27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125 3233 1376 0 0,'0'0'251'0'0,"0"0"517"0"0,0 0 233 0 0,0 0 44 0 0,0 0-98 0 0,0 0-453 0 0,0 0-196 0 0,0 0-40 0 0,0 0-16 0 0,0 0-36 0 0,0 0-12 0 0,0 0-2 0 0,0 0-16 0 0,0 0-67 0 0,0 0-28 0 0,2 2-7 0 0,4 8 7 0 0,-5-8 40 0 0,-1-2 21 0 0,6 10 466 0 0,-2-1-448 0 0,-3-6-3 0 0,-1-3-10 0 0,0 0-3 0 0,0 0 0 0 0,-1 12 1168 0 0,0-11-1291 0 0,0-1 1 0 0,0 1-1 0 0,1 0 1 0 0,-1 0-1 0 0,0 0 1 0 0,0-1-1 0 0,0 1 0 0 0,0 0 1 0 0,0-1-1 0 0,0 1 1 0 0,-1-1-1 0 0,1 1 1 0 0,0-1-1 0 0,0 0 1 0 0,0 1-1 0 0,0-1 1 0 0,0 0-1 0 0,-1 0 1 0 0,1 0-22 0 0,-2 0 34 0 0,1 0 0 0 0,-1 0 0 0 0,1 0 0 0 0,-1 0 1 0 0,1 0-1 0 0,-1-1 0 0 0,1 1 0 0 0,0-1 0 0 0,-1 0 0 0 0,1 0 1 0 0,-2-1-35 0 0,-1 0 67 0 0,1-2 316 0 0,3 1-352 0 0,-1 1-40 0 0,2 2 21 0 0,0 0-1 0 0,-1 0 1 0 0,1 0 0 0 0,0-1 0 0 0,0 1-1 0 0,0 0 1 0 0,0 0 0 0 0,-1 0 0 0 0,1-1-1 0 0,0 1 1 0 0,0 0 0 0 0,0 0 0 0 0,0-1-1 0 0,0 1 1 0 0,0 0 0 0 0,0 0 0 0 0,0-1-1 0 0,0 1 1 0 0,0 0 0 0 0,0 0-1 0 0,0-1 1 0 0,0 1 0 0 0,0 0 0 0 0,0 0-1 0 0,0 0 1 0 0,0-1 0 0 0,0 1 0 0 0,0 0-1 0 0,0 0 1 0 0,0-1 0 0 0,0 1 0 0 0,0 0-12 0 0,1-1-15 0 0,-1-1 50 0 0,1 0 1 0 0,0 0-1 0 0,0 1 1 0 0,0-1 0 0 0,0 0-1 0 0,0 1 1 0 0,0-1 0 0 0,0 1-1 0 0,1-1 1 0 0,-1 1-1 0 0,1-1 1 0 0,-1 1 0 0 0,2-1-36 0 0,-2 1 64 0 0,1-1 1 0 0,-1 2-65 0 0,-1-1 0 0 0,0 1 0 0 0,0-1 0 0 0,1 1-1 0 0,-1 0 1 0 0,0-1 0 0 0,1 1 0 0 0,-1-1 0 0 0,0 1 0 0 0,1 0 0 0 0,-1-1 0 0 0,0 1-1 0 0,1 0 1 0 0,-1-1 0 0 0,1 1 0 0 0,-1 0 0 0 0,1 0 0 0 0,-1 0 0 0 0,1-1-1 0 0,-1 1 1 0 0,1 0 0 0 0,-1 0 0 0 0,1 0 0 0 0,-1 0 0 0 0,1 0 0 0 0,-1 0-1 0 0,1 0 1 0 0,-1 0 0 0 0,1 0 0 0 0,-1 0 0 0 0,1 0 0 0 0,1 0 64 0 0,-2 0 3 0 0,0 0-3 0 0,0 0 0 0 0,0 0 0 0 0,0 0 5 0 0,0 0 16 0 0,0 0-5 0 0,0 0 38 0 0,0 0 11 0 0,0 0 6 0 0,0 0-6 0 0,0 0-26 0 0,0 0-9 0 0,0 2-4 0 0,0 8-4 0 0,-1-9-75 0 0,1-1-1 0 0,0 1 1 0 0,-1 0 0 0 0,1 0-1 0 0,-1-1 1 0 0,1 1-1 0 0,-1 0 1 0 0,1-1-1 0 0,-1 1 1 0 0,1-1 0 0 0,-1 1-1 0 0,1-1 1 0 0,-1 1-1 0 0,0 0-10 0 0,-6 3 14 0 0,0 0-2 0 0,7-4-9 0 0,-1 0 1 0 0,1 0 0 0 0,-1 0 0 0 0,0 1 0 0 0,1-1 0 0 0,-1 0 0 0 0,1 0-1 0 0,-1 0 1 0 0,1 0 0 0 0,-1 0 0 0 0,1 0 0 0 0,-1 0 0 0 0,0 0-1 0 0,1 0 1 0 0,-1 0 0 0 0,1-1 0 0 0,-1 1 0 0 0,1 0 0 0 0,-1 0 0 0 0,1 0-1 0 0,-1-1-3 0 0,-12-13 54 0 0,12 12-39 0 0,0 0 0 0 0,0-1 0 0 0,0 1 0 0 0,0-1 0 0 0,1 0 1 0 0,-1 1-1 0 0,1-1 0 0 0,0 1 0 0 0,0-1 0 0 0,0 0 0 0 0,0 1 0 0 0,0-1 0 0 0,0 1 0 0 0,1-1-15 0 0,-1-7 5 0 0,1 8 38 0 0,2-5-32 0 0,3-2-11 0 0,4 3 0 0 0,3 6 0 0 0,6 11 0 0 0,-9-6 0 0 0,-1 5 0 0 0,-4 0 0 0 0,-5-3 32 0 0,0-5 137 0 0,0-2-158 0 0,0 0 0 0 0,0 0 1 0 0,0 0-1 0 0,0 0 0 0 0,0 1 1 0 0,0-1-1 0 0,0 0 0 0 0,0 0 0 0 0,-1 0 1 0 0,1 0-1 0 0,0 1 0 0 0,0-1 1 0 0,0 0-1 0 0,0 0 0 0 0,0 0 1 0 0,0 0-1 0 0,0 1 0 0 0,0-1 0 0 0,0 0 1 0 0,0 0-1 0 0,0 0 0 0 0,0 0 1 0 0,0 1-1 0 0,0-1 0 0 0,0 0 0 0 0,1 0 1 0 0,-1 0-1 0 0,0 0 0 0 0,0 1 1 0 0,0-1-1 0 0,0 0-11 0 0,0 0 23 0 0,0 1 1 0 0,0-1 0 0 0,1 0-1 0 0,-1 1 1 0 0,0-1 0 0 0,0 0-1 0 0,0 1 1 0 0,0-1 0 0 0,0 0-1 0 0,0 1 1 0 0,0-1 0 0 0,0 1-1 0 0,0-1 1 0 0,0 0-1 0 0,0 1 1 0 0,0-1 0 0 0,0 0-1 0 0,0 1 1 0 0,-1-1 0 0 0,1 0-1 0 0,0 1 1 0 0,0-1 0 0 0,0 0-1 0 0,0 1-23 0 0,-2 2 34 0 0,1-1-28 0 0,1-1 1 0 0,-1 0-1 0 0,0 1 0 0 0,0-1 1 0 0,0 0-1 0 0,0 0 0 0 0,0 0 1 0 0,0 0-1 0 0,0 0 1 0 0,0 0-1 0 0,0 0 0 0 0,0 0 1 0 0,0 0-1 0 0,-1-1 1 0 0,1 1-7 0 0,-3 4 0 0 0,-4 3 0 0 0,5-7 0 0 0,-10 5 64 0 0,10-5-11 0 0,-5-1-42 0 0,-2-1-11 0 0,2-2 0 0 0,2-1 0 0 0,2-4-12 0 0,3 7 9 0 0,1 0 0 0 0,-1 1 0 0 0,1-1 0 0 0,0 0 1 0 0,0 1-1 0 0,-1-1 0 0 0,1 0 0 0 0,0 1 1 0 0,0-1-1 0 0,0 0 0 0 0,0 1 0 0 0,0-1 0 0 0,0 0 1 0 0,0 0-1 0 0,0 1 0 0 0,0-1 0 0 0,0 0 1 0 0,0 1-1 0 0,0-1 0 0 0,1 0 0 0 0,-1 0 3 0 0,1-1-1 0 0,-2-1-2 0 0,1 1 9 0 0,7-10-63 0 0,6-10 47 0 0,-8 15 10 0 0,1 0 0 0 0,3 5 0 0 0,10 2 0 0 0,8 4-14 0 0,-24-3-39 0 0,18 22 171 0 0,-21-22-99 0 0,1 0 1 0 0,-1 1 0 0 0,0-1-1 0 0,1 0 1 0 0,-1 0-1 0 0,0 0 1 0 0,0 1 0 0 0,0-1-1 0 0,1 0 1 0 0,-1 0 0 0 0,0 1-1 0 0,-1 0-19 0 0,1 3 67 0 0,0-4 93 0 0,-6 8 169 0 0,0-3-268 0 0,2-1 75 0 0,-1-1 0 0 0,1 0 0 0 0,-1 0 0 0 0,-4 2-136 0 0,-4 7 91 0 0,-7-9-38 0 0,14-4-53 0 0,-3-4 0 0 0,0 0 0 0 0,7 3 0 0 0,0 0 0 0 0,1 0 0 0 0,-1 0 0 0 0,0-1 0 0 0,1 1 0 0 0,-1 0 0 0 0,1-1 0 0 0,0 1 0 0 0,-2-2 0 0 0,3 1 0 0 0,-1 1 0 0 0,1-1 0 0 0,-1 0 0 0 0,1 1 0 0 0,0-1 0 0 0,0 0 0 0 0,0 1 0 0 0,0-1 0 0 0,0 0 0 0 0,0 0 0 0 0,0-8 0 0 0,-1 6 0 0 0,2-2 0 0 0,8-12 0 0 0,-5 7 0 0 0,0 3 0 0 0,13-5 0 0 0,-16 13 0 0 0,-1-1 0 0 0,1 1 0 0 0,-1-1 0 0 0,0 1 0 0 0,1-1-1 0 0,-1 1 1 0 0,1 0 0 0 0,0-1 0 0 0,-1 1 0 0 0,1 0 0 0 0,-1 0-1 0 0,1 0 1 0 0,-1-1 0 0 0,1 1 0 0 0,-1 0 0 0 0,1 0 0 0 0,0 0-1 0 0,-1 0 1 0 0,1 0 0 0 0,0 0 0 0 0,-1 0 0 0 0,1 0 0 0 0,-1 0-1 0 0,1 0 1 0 0,0 0 0 0 0,-1 0 0 0 0,1 1 0 0 0,1-1-6 0 0,-1 0 4 0 0,0 0-1 0 0,0 0 1 0 0,0-1 0 0 0,1 1 0 0 0,-1 0 0 0 0,0 1 0 0 0,0-1-1 0 0,0 0 1 0 0,0 0 0 0 0,0 0 0 0 0,1 1 0 0 0,-1-1 0 0 0,0 0-1 0 0,0 1 1 0 0,0-1 0 0 0,0 1 0 0 0,0-1 0 0 0,0 1-1 0 0,0 0 1 0 0,0-1 0 0 0,0 1 0 0 0,-1 0 0 0 0,2 1 2 0 0,1 1-4 0 0,0 0 4 0 0,0-1 0 0 0,0 1 0 0 0,0 0 0 0 0,-1 0 0 0 0,0 0 0 0 0,1 0 0 0 0,0 2 0 0 0,3 5-12 0 0,2 3-48 0 0,-9-8 63 0 0,1-2-6 0 0,2 7 4 0 0,-1 15 6 0 0,-1-21-4 0 0,-2 12 79 0 0,-2-12-70 0 0,2-3 1 0 0,-11 14 45 0 0,0 0 0 0 0,-3 1-58 0 0,11-11 12 0 0,-1 0 0 0 0,1 0 0 0 0,-1-1 0 0 0,-1 0 0 0 0,1 0 0 0 0,0-1 0 0 0,-6 3-12 0 0,11-5 6 0 0,-14 1-2 0 0,14-2 3 0 0,-1 0 0 0 0,1 0-1 0 0,0 0 1 0 0,0 0 0 0 0,0 0-1 0 0,0 0 1 0 0,-1-1 0 0 0,1 1-1 0 0,0 0 1 0 0,0 0 0 0 0,0-1-1 0 0,0 1 1 0 0,0-1-1 0 0,0 1 1 0 0,0-1 0 0 0,-1 0-7 0 0,1 0 1 0 0,1 0 0 0 0,-1 0 0 0 0,1-1-1 0 0,-1 1 1 0 0,1 0 0 0 0,-1 0 0 0 0,1 0 0 0 0,0 0 0 0 0,-1-1 0 0 0,1 1 0 0 0,0 0 0 0 0,0 0 0 0 0,0 0 0 0 0,0-1-1 0 0,0 0 0 0 0,-9-40-309 0 0,12 24 222 0 0,-2 16 73 0 0,2-11-34 0 0,2 9 53 0 0,11-7-68 0 0,3-2 51 0 0,-19 12 12 0 0,1 0 0 0 0,0 0 0 0 0,1 0 0 0 0,-1 0 0 0 0,0 0 0 0 0,0 1 0 0 0,0-1 0 0 0,1 0 0 0 0,-1 0 0 0 0,0 1 0 0 0,0-1 0 0 0,1 1 0 0 0,-1-1 0 0 0,1 1 0 0 0,-1 0 0 0 0,0 0 0 0 0,1-1 0 0 0,-1 1 0 0 0,1 0 0 0 0,-1 0 0 0 0,1 1 0 0 0,4-2 0 0 0,6 0 58 0 0,-9 3-38 0 0,-3-2-13 0 0,0 1 0 0 0,0-1-1 0 0,0 0 1 0 0,0 0 0 0 0,1 0 0 0 0,-1 0-1 0 0,0 1 1 0 0,0-1 0 0 0,0 0 0 0 0,1 0-1 0 0,-1 0 1 0 0,0 0 0 0 0,0 0 0 0 0,0 0-1 0 0,1 0 1 0 0,-1 0 0 0 0,0 1-1 0 0,0-1 1 0 0,1 0 0 0 0,-1 0 0 0 0,0 0-1 0 0,0 0 1 0 0,1 0 0 0 0,-1 0 0 0 0,0 0-1 0 0,0 0 1 0 0,0 0 0 0 0,1 0 0 0 0,-1-1-1 0 0,0 1-6 0 0,4 1-34 0 0,-1 0-1 0 0,1 0 0 0 0,-1 0 0 0 0,0 0 0 0 0,0 0 1 0 0,1 0-1 0 0,-1 1 0 0 0,0 0 0 0 0,0 0 0 0 0,0 0 1 0 0,0 0 34 0 0,0 0 6 0 0,4 6-6 0 0,-6 1 11 0 0,-6 10 99 0 0,0-13-55 0 0,3-4-7 0 0,0 0-17 0 0,-1 0 87 0 0,-13 4-32 0 0,15-5-94 0 0,-1 0 0 0 0,0 0-1 0 0,0 0 1 0 0,1-1 0 0 0,-1 1-1 0 0,0 0 1 0 0,0-1 0 0 0,0 0-1 0 0,0 1 1 0 0,0-1 0 0 0,0 0 0 0 0,0 0-1 0 0,0 0 1 0 0,0 0 0 0 0,0-1-1 0 0,0 1 1 0 0,0 0 0 0 0,0-1-1 0 0,1 1 1 0 0,-2-1 8 0 0,-14-4-21 0 0,11 4 21 0 0,4 1 0 0 0,0 0 0 0 0,-1-1 0 0 0,1 1 0 0 0,0-1 0 0 0,0 1 0 0 0,-1-1 0 0 0,1 0 0 0 0,0 0 0 0 0,0 0 0 0 0,0 0 0 0 0,0-1 0 0 0,0 1 0 0 0,0-1 0 0 0,0 1 0 0 0,1-1 0 0 0,-1 1 0 0 0,0-1 0 0 0,1 0 0 0 0,-1 0 0 0 0,1 0 0 0 0,0 0 0 0 0,-1 0 0 0 0,1 0 0 0 0,0-1 0 0 0,0-1 0 0 0,0 0 0 0 0,0 0 0 0 0,0-1 0 0 0,0 1 0 0 0,1-1 0 0 0,0 1 0 0 0,0-2 0 0 0,10-24-50 0 0,-9 29 49 0 0,-1 0 0 0 0,1 0 0 0 0,0 0 0 0 0,-1 0 0 0 0,1 0 0 0 0,0 0 0 0 0,0 0 0 0 0,0 1 0 0 0,0-1 0 0 0,0 0 0 0 0,0 0 0 0 0,0 1 0 0 0,0-1 0 0 0,0 0 1 0 0,7 0-10 0 0,-2 0-45 0 0,-5 0 54 0 0,0 0 1 0 0,-1 1-1 0 0,1-1 1 0 0,0 1-1 0 0,0-1 1 0 0,-1 1-1 0 0,1-1 1 0 0,0 1-1 0 0,0-1 1 0 0,0 1-1 0 0,0 0 0 0 0,0 0 1 0 0,-1-1-1 0 0,1 1 1 0 0,0 0-1 0 0,0 0 1 0 0,0 0 0 0 0,1-1-8 0 0,-1 1 6 0 0,0 0 0 0 0,1-1 0 0 0,-1 1-1 0 0,0 0 1 0 0,0 0 0 0 0,1 0 0 0 0,-1 0 0 0 0,0 0 0 0 0,0 0 0 0 0,1 0 0 0 0,-1 0 0 0 0,0 0 0 0 0,0 1 0 0 0,1-1 0 0 0,-1 1 0 0 0,0-1 0 0 0,0 1 0 0 0,0-1 0 0 0,0 1 0 0 0,0-1 0 0 0,0 1-1 0 0,1 0 3 0 0,1 1 0 0 0,0 0 0 0 0,0 0 0 0 0,0 0 0 0 0,0 0 0 0 0,0 1 0 0 0,1 1 0 0 0,1 1 0 0 0,0 3 0 0 0,-4-7 0 0 0,0 0 0 0 0,-1 0 0 0 0,1 0 0 0 0,-1 0 0 0 0,1 0 0 0 0,-1-1 0 0 0,1 1 0 0 0,-1 0 0 0 0,0 0 0 0 0,1 0 0 0 0,-1 0 0 0 0,0 0 0 0 0,0 0 0 0 0,0 0 0 0 0,0 0 0 0 0,0 1 0 0 0,0 2 0 0 0,3 5 0 0 0,-6 0 12 0 0,2-5 17 0 0,0 0-1 0 0,0 0 1 0 0,0 0-1 0 0,-1 0 1 0 0,0 0 0 0 0,1 0-1 0 0,-2 0 1 0 0,1-1-1 0 0,-2 3-28 0 0,-2 0 31 0 0,0 1 0 0 0,-1-1-1 0 0,0 0 1 0 0,-1-1 0 0 0,1 0 0 0 0,-6 3-31 0 0,12-6 7 0 0,-1 0-4 0 0,-12 2-3 0 0,12-4 0 0 0,0 0 0 0 0,0 0 0 0 0,0 0 0 0 0,0-1 0 0 0,1 1 0 0 0,-1 0 0 0 0,0-1 0 0 0,0 1 0 0 0,1-1 0 0 0,-1 0 0 0 0,0 0 0 0 0,1 1 0 0 0,-1-1 0 0 0,0 0 0 0 0,1 0 0 0 0,0-1 0 0 0,-1 1 0 0 0,1 0 0 0 0,-1 0 0 0 0,1-1 0 0 0,0 1 0 0 0,0-1 0 0 0,-1 0 0 0 0,1 0 0 0 0,0 1 0 0 0,-1-1 0 0 0,1 0 0 0 0,0 0 0 0 0,0 1 0 0 0,0-1 0 0 0,1 0 0 0 0,-1 0 0 0 0,0 0 0 0 0,1 0 0 0 0,-1 0 0 0 0,1 0 0 0 0,-1-1 0 0 0,1 1 0 0 0,0 0 0 0 0,0 0 0 0 0,0 0 0 0 0,0-1 0 0 0,4-13 0 0 0,2-6-60 0 0,13-13-24 0 0,-18 32 84 0 0,19-14 0 0 0,-20 16-2 0 0,1 0-1 0 0,0 1 0 0 0,0-1 1 0 0,-1 1-1 0 0,1-1 0 0 0,0 1 1 0 0,0-1-1 0 0,0 1 0 0 0,0 0 1 0 0,0-1-1 0 0,-1 1 0 0 0,1 0 1 0 0,0 0-1 0 0,0 0 0 0 0,0 0 1 0 0,0 0-1 0 0,0 0 0 0 0,0 0 1 0 0,0 0-1 0 0,1 0 3 0 0,7 1-11 0 0,3 7 11 0 0,-5 1 0 0 0,2 9 0 0 0,-8-14 0 0 0,1 0 0 0 0,-1 1 0 0 0,0-1 0 0 0,0 0 0 0 0,0 4 0 0 0,0-1 0 0 0,-1 6 29 0 0,-3-9-12 0 0,2-3-9 0 0,-1 2-1 0 0,2-2-6 0 0,-1 0 0 0 0,1 0 0 0 0,-1 0 0 0 0,0 0 0 0 0,1 0 0 0 0,-1 0 0 0 0,0 0 0 0 0,0-1-1 0 0,0 1 1 0 0,1 0 0 0 0,-1-1 0 0 0,0 1 0 0 0,0 0 0 0 0,0-1 0 0 0,-1 1-1 0 0,-1 1 16 0 0,0 0-3 0 0,0 0 0 0 0,-1 0 0 0 0,1-1 0 0 0,-1 1 0 0 0,1-1 0 0 0,-1 0 0 0 0,-2 1-13 0 0,-3 1 10 0 0,-1-1-10 0 0,1-4 0 0 0,8 1 0 0 0,0 1 0 0 0,0-1 0 0 0,0 0 0 0 0,0 0 0 0 0,-1 1 0 0 0,1-1 0 0 0,0 0 0 0 0,0 0 0 0 0,1 0 0 0 0,-1 0 0 0 0,0 0 0 0 0,0-1 0 0 0,0 1 0 0 0,1 0 0 0 0,-1 0 0 0 0,1 0 0 0 0,-1-1 0 0 0,1 1 0 0 0,-1 0 0 0 0,1-1 0 0 0,0 1 0 0 0,-1 0 0 0 0,1-1 0 0 0,0 1 0 0 0,0-1 0 0 0,-1-8 0 0 0,-2 5 0 0 0,3 4 0 0 0,-1-1 0 0 0,1 0 0 0 0,-1 1 0 0 0,1-1 0 0 0,0 0 0 0 0,-1 1 0 0 0,1-1 0 0 0,0 0 0 0 0,0 0 0 0 0,0 1 0 0 0,1-1 0 0 0,-1-1 0 0 0,1-6 0 0 0,-1 7 0 0 0,0 1 0 0 0,1 0 0 0 0,-1-1 0 0 0,0 1 0 0 0,1 0-1 0 0,-1 0 1 0 0,1-1 0 0 0,-1 1 0 0 0,1 0 0 0 0,0 0 0 0 0,-1 0-1 0 0,1 0 1 0 0,0 0 0 0 0,0 0 0 0 0,0 0 0 0 0,0 0 0 0 0,0 0-1 0 0,0 0 1 0 0,0 0 0 0 0,0 0 0 0 0,2 0-7 0 0,-3 0 4 0 0,1 1-1 0 0,0-1 1 0 0,-1 1 0 0 0,1-1 0 0 0,0 1 0 0 0,0 0 0 0 0,-1-1-1 0 0,1 1 1 0 0,0 0 0 0 0,0 0 0 0 0,0 0 0 0 0,-1 0-1 0 0,1 0 1 0 0,0-1 0 0 0,0 1 0 0 0,0 0 0 0 0,0 1 3 0 0,0-1-10 0 0,1-1 8 0 0,-1 1-1 0 0,0 0 1 0 0,0 0 0 0 0,0 0-1 0 0,0 0 1 0 0,1 0 0 0 0,-1 0 0 0 0,0 0-1 0 0,0 1 1 0 0,0-1 0 0 0,0 0-1 0 0,1 0 1 0 0,-1 1 0 0 0,0-1 0 0 0,0 1-1 0 0,0-1 1 0 0,0 1 0 0 0,0 0 0 0 0,0-1-1 0 0,0 1 1 0 0,0 0 0 0 0,0 0 2 0 0,2 2-4 0 0,7 4 4 0 0,-5 4 0 0 0,-1-2 0 0 0,-4-1 0 0 0,-9 12 72 0 0,5-15-61 0 0,2-3 32 0 0,-7 0-33 0 0,-2-1-42 0 0,8-4 8 0 0,2 2 7 0 0,0 1 58 0 0,0 0-56 0 0,1 0 1 0 0,0 0 0 0 0,-1-1 0 0 0,1 1-1 0 0,-1 0 1 0 0,1 0 0 0 0,-1 0-1 0 0,1 0 1 0 0,0 0 0 0 0,-1-1-1 0 0,1 1 1 0 0,0 0 0 0 0,-1 0-1 0 0,1 0 1 0 0,-1-1 0 0 0,1 1-1 0 0,0 0 1 0 0,0-1 0 0 0,-1 1 0 0 0,1 0 14 0 0,0-1-41 0 0,0 0 0 0 0,-1 0 1 0 0,1 0-1 0 0,0 0 1 0 0,0 0-1 0 0,0 0 1 0 0,0 0-1 0 0,1 0 1 0 0,-1 0-1 0 0,0 0 0 0 0,0 0 1 0 0,0 0-1 0 0,1 0 1 0 0,-1 0-1 0 0,1 0 1 0 0,-1 1-1 0 0,1-1 0 0 0,-1 0 1 0 0,1 0-1 0 0,-1 0 1 0 0,1 0 40 0 0,0 0-54 0 0,-1 1 12 0 0,0 0 84 0 0,0 0 28 0 0,0 0 15 0 0,0 0-16 0 0,0 0 1 0 0,0 0 15 0 0,0 0-16 0 0,0 0-5 0 0,0 0 0 0 0,1-2 0 0 0,9-15-5 0 0,1 0-1 0 0,0 1 0 0 0,2 0 0 0 0,12-12-58 0 0,20-27 119 0 0,110-150-47 0 0,92-126 128 0 0,-50 78 15 0 0,-63 84-70 0 0,65-79 39 0 0,-111 140-112 0 0,186-212 144 0 0,-137 164-112 0 0,-128 145-96 0 0,279-310 342 0 0,31-32 270 0 0,-14-12-498 0 0,-281 336-107 0 0,112-132 193 0 0,-125 145-167 0 0,-1-3 35 0 0,-3 10 106 0 0,-3 5-172 0 0,5 0-10 0 0,-4-1-14 0 0,-4 5-56 0 0,-1 0 2 0 0,0 0 4 0 0,0 0 0 0 0,0 0 0 0 0,0 0-2 0 0,0 0-12 0 0,0 0-11 0 0,0 0-44 0 0,0 0-38 0 0,0 0-12 0 0,0 0-15 0 0,0 0-62 0 0,0 0-27 0 0,0 0-8 0 0,0 14-2630 0 0,0-14 1491 0 0</inkml:trace>
  <inkml:trace contextRef="#ctx0" brushRef="#br0" timeOffset="1189.701">2398 119 4144 0 0,'0'0'319'0'0,"0"0"-103"0"0,0 0 349 0 0,0 0 177 0 0,0 0 33 0 0,0 0-35 0 0,0 0-177 0 0,0 0-78 0 0,0 0-18 0 0,0 0-15 0 0,0 0-50 0 0,0 0-18 0 0,0 0-6 0 0,0 0-12 0 0,0 0-36 0 0,0 0-12 0 0,0 0-4 0 0,0 0-22 0 0,0 0-83 0 0,0 0-32 0 0,0 0-7 0 0,5-4 196 0 0,61-31 52 0 0,-42 23-284 0 0,9-4 62 0 0,-29 11-124 0 0,-1 2-74 0 0,19-6 62 0 0,-18 6-59 0 0,1 1 1 0 0,-1 0 0 0 0,0 0 0 0 0,1 0 0 0 0,-1 1 0 0 0,1 0 0 0 0,1-1-2 0 0,5-1-1 0 0,-1 2 1 0 0,14-5-3 0 0,-21 5 5 0 0,0 0 0 0 0,0 1 0 0 0,0 0 0 0 0,1-1-1 0 0,-1 1 1 0 0,0 0 0 0 0,2 0-2 0 0,12-3 803 0 0,-15 4-794 0 0,1-1-10 0 0,9-4 78 0 0,-11 3-23 0 0,-1 1 15 0 0,0 0 23 0 0,0 0 11 0 0,0 0 1 0 0,0 0-3 0 0,0 0-12 0 0,0 0-7 0 0,0 0-2 0 0,0 0 1 0 0,0 0 6 0 0,0 0 1 0 0,0 0 0 0 0,0 0-30 0 0,0 0-112 0 0,0 0-14 0 0,0 0 26 0 0,0 0 90 0 0,0 0 18 0 0,0 0-2 0 0,0 0 5 0 0,0 0 16 0 0,-4 13-15 0 0,3 9-17 0 0,-3 28 41 0 0,4-42-69 0 0,-1-1-1 0 0,0 1 0 0 0,-1-1 0 0 0,0 0 0 0 0,0 2-24 0 0,-5 18 86 0 0,-16 70 109 0 0,16-30-109 0 0,-1-27 28 0 0,8-37-101 0 0,-1 1 0 0 0,1 0 0 0 0,-1 0 0 0 0,0-1 1 0 0,0 1-1 0 0,-1 1-13 0 0,-3 15 71 0 0,1 14 16 0 0,1-26-32 0 0,2-7 14 0 0,1 0-14 0 0,0 4-34 0 0,0-4 32 0 0,0-1-17 0 0,0 0-108 0 0,0 0-10 0 0,0 0-60 0 0,0 0-282 0 0,0 0-119 0 0,0 0-29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1-21T16:32:52.91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80 51 4400 0 0,'0'0'99'0'0,"0"0"11"0"0,0 0 10 0 0,0 0 66 0 0,0 0 247 0 0,0 0 109 0 0,0 0 24 0 0,0 0-45 0 0,0 0-197 0 0,0 0-89 0 0,0 0-13 0 0,0 0 2 0 0,0 0 26 0 0,0 0 7 0 0,0 0 6 0 0,0 0 5 0 0,0 0 17 0 0,0 0 10 0 0,0 0 1 0 0,0 0-7 0 0,0 0-26 0 0,0 0-9 0 0,0 0-4 0 0,0 0-22 0 0,0 0-86 0 0,0 0-40 0 0,0 0-6 0 0,2-1-16 0 0,5-1-64 0 0,2 1-6 0 0,7 6 44 0 0,-7-2-54 0 0,-5-1 29 0 0,1 0 1 0 0,-1 0-1 0 0,0 0 1 0 0,0 1 0 0 0,3 2-30 0 0,-5-4 61 0 0,-1 0 19 0 0,5 3 8 0 0,-4 2 5 0 0,-2-4-5 0 0,0-2-6 0 0,0 0-2 0 0,0 0 2 0 0,0 11 65 0 0,0-6-133 0 0,0-3-1 0 0,-1 0-1 0 0,1 0 0 0 0,0 0 1 0 0,-1 0-1 0 0,1-1 0 0 0,-1 1 1 0 0,1 0-1 0 0,-1 0 0 0 0,0-1 1 0 0,0 1-1 0 0,0 0 0 0 0,0-1 1 0 0,-1 2-13 0 0,2-2 7 0 0,0 0 0 0 0,0 0 0 0 0,-1 0 0 0 0,1 0 0 0 0,0 0 0 0 0,-1 0 0 0 0,1 0 0 0 0,-1-1 0 0 0,0 1 0 0 0,1 0 0 0 0,-1 0 0 0 0,1-1 0 0 0,-1 1 0 0 0,0 0 0 0 0,0 0 0 0 0,1-1 0 0 0,-1 1 0 0 0,0-1 0 0 0,-1 1-7 0 0,-1 1 17 0 0,-1 1-2 0 0,-1 1 0 0 0,0-1-1 0 0,0 0 1 0 0,0 0 0 0 0,0 0-1 0 0,0-1-14 0 0,-3-1 13 0 0,1 1 0 0 0,0-2 0 0 0,-1 1-1 0 0,1-1 1 0 0,-2 0-13 0 0,7-2 43 0 0,0-2-29 0 0,-1 0 0 0 0,2 0 0 0 0,-1 0 0 0 0,1-1 0 0 0,-1 1 0 0 0,1-1 0 0 0,0 1 0 0 0,0-4-14 0 0,1 5 14 0 0,0 0 0 0 0,1 0 0 0 0,-1 0-1 0 0,1 0 1 0 0,-1 0 0 0 0,1 1 0 0 0,0-1 0 0 0,0 0 0 0 0,0 0 0 0 0,1 1 0 0 0,-1-1 0 0 0,0 1-14 0 0,4-9 141 0 0,4-5-9 0 0,11 1-437 0 0,-18 14 366 0 0,0 0-1 0 0,0 0 0 0 0,0-1 1 0 0,0 1-1 0 0,0-1 1 0 0,0 0-1 0 0,-1 1 1 0 0,2-2-61 0 0,-1 2 173 0 0,6 2-138 0 0,8 5-37 0 0,-14-4 16 0 0,-1-2 16 0 0,0 1 1 0 0,0-1 0 0 0,-1 1 0 0 0,1-1 0 0 0,-1 1 0 0 0,1 0 0 0 0,-1 0 0 0 0,1-1 0 0 0,-1 1 0 0 0,1 0-1 0 0,-1 0 1 0 0,0 0 0 0 0,1-1 0 0 0,-1 1 0 0 0,0 0 0 0 0,0 0 0 0 0,1 0 0 0 0,-1 0-31 0 0,2 15 221 0 0,-1-13-211 0 0,-6 13 125 0 0,4-15-126 0 0,0-1 0 0 0,1 1-1 0 0,-1-1 1 0 0,0 0 0 0 0,0 1-1 0 0,1-1 1 0 0,-1 0 0 0 0,0 0 0 0 0,0 0-1 0 0,1 0 1 0 0,-1 1 0 0 0,0-1-1 0 0,0 0 1 0 0,0 0 0 0 0,1 0-1 0 0,-1-1 1 0 0,0 1 0 0 0,0 0 0 0 0,0 0-9 0 0,-4-1 92 0 0,-11 1-43 0 0,15 0-118 0 0,0-1 11 0 0,-3-5 36 0 0,3 3-26 0 0,1 2 44 0 0,0 1 1 0 0,0-1-1 0 0,0 0 1 0 0,0 0-1 0 0,0 0 1 0 0,0 1-1 0 0,0-1 1 0 0,0 0-1 0 0,1 0 1 0 0,-1 1 0 0 0,0-1-1 0 0,0 0 1 0 0,1 0-1 0 0,-1 1 1 0 0,0-1-1 0 0,1 0 1 0 0,-1 1-1 0 0,1-1 1 0 0,-1 0 0 0 0,1 1-1 0 0,-1-1 1 0 0,1 1-1 0 0,-1-1 4 0 0,3-2-4 0 0,2-5 4 0 0,1 3 0 0 0,3-1 0 0 0,1 4 0 0 0,-1 3 0 0 0,1 3 0 0 0,-2-2 0 0 0,-6 9 0 0 0,1-5 0 0 0,-2-5 0 0 0,-1 1 0 0 0,1-1 0 0 0,-1 0 0 0 0,1 1 0 0 0,-1-1 0 0 0,0 0 0 0 0,0 1 0 0 0,1-1 0 0 0,-1 1 0 0 0,0-1 0 0 0,0 0 0 0 0,0 1 0 0 0,-1-1 0 0 0,1 1 0 0 0,0-1 0 0 0,0 0 0 0 0,-1 1 0 0 0,1-1 0 0 0,-1 1 0 0 0,0 2 0 0 0,1-1 1 0 0,-1-1 0 0 0,1 1 0 0 0,-1-1-1 0 0,0 1 1 0 0,0-1 0 0 0,0 1 0 0 0,0-1-1 0 0,0 0 1 0 0,-1 1 0 0 0,1-1 0 0 0,-1 0-1 0 0,0 0 1 0 0,-1 2-1 0 0,-3 3 43 0 0,0 0-22 0 0,-9 0 33 0 0,6-8-1 0 0,2-4-42 0 0,5-3-11 0 0,1 6 0 0 0,0-1 0 0 0,0 1 0 0 0,1-1 0 0 0,-1 0 0 0 0,1 1 0 0 0,0-1 0 0 0,0 0 0 0 0,0-2 0 0 0,1-3 0 0 0,-1 5 0 0 0,0 1 0 0 0,0-1 0 0 0,0 0 0 0 0,1 1 0 0 0,-1-1 0 0 0,1 0 0 0 0,0 1 0 0 0,-1-1 0 0 0,1 1 0 0 0,1 0 0 0 0,-1-1 0 0 0,0 0 0 0 0,-1 3 0 0 0,6-8 0 0 0,1 4-12 0 0,-4 3-36 0 0,6-3 36 0 0,0 4 12 0 0,1 6 0 0 0,-5 5 12 0 0,-4-9 10 0 0,-1-1-17 0 0,1 1 0 0 0,0-1 0 0 0,-1 0 0 0 0,1 1 0 0 0,-1-1 1 0 0,1 1-1 0 0,-1-1 0 0 0,0 0 0 0 0,1 1 0 0 0,-1-1 0 0 0,0 1 1 0 0,0-1-1 0 0,0 1 0 0 0,0-1 0 0 0,-1 1 0 0 0,1-1 0 0 0,0 1 0 0 0,-1-1 1 0 0,1 2-6 0 0,-4 3 22 0 0,2-5-10 0 0,0 1 1 0 0,0-1-1 0 0,-1 1 0 0 0,1-1 0 0 0,0 0 0 0 0,-1 0 1 0 0,1 0-1 0 0,-1 0 0 0 0,1 0 0 0 0,-1-1 0 0 0,1 1 0 0 0,-1-1 1 0 0,0 0-1 0 0,0 1-12 0 0,-4-2 11 0 0,-5-4-11 0 0,11 2 0 0 0,0 2 0 0 0,-5-10 0 0 0,6 8 0 0 0,0 0 0 0 0,-1-2-1 0 0,-2-9 3 0 0,9-13-14 0 0,-6 24 1 0 0,8-11-31 0 0,-2 10 42 0 0,4 0-14 0 0,-1 1-39 0 0,0 6 40 0 0,-4-2 13 0 0,-4-1 0 0 0,0 0 0 0 0,0 0 0 0 0,0 0 0 0 0,0 1 0 0 0,-1-1 0 0 0,1 0 0 0 0,0 1 0 0 0,0-1 0 0 0,0 1 0 0 0,0-1 0 0 0,0 1 0 0 0,0-1 0 0 0,-1 1 0 0 0,1-1 0 0 0,0 1 0 0 0,0 0 0 0 0,-1 0 0 0 0,1-1 0 0 0,0 1 0 0 0,-1 0 0 0 0,1 0 0 0 0,-1 0 0 0 0,1 0 0 0 0,-1 0 0 0 0,1 0 0 0 0,1 2 0 0 0,1 25 0 0 0,-1-23 0 0 0,-1-3 0 0 0,-1 0 0 0 0,0 0 0 0 0,0 0 0 0 0,0 0 0 0 0,0 0 0 0 0,0 0 0 0 0,0 0 0 0 0,0 0 0 0 0,0 0 0 0 0,-1 0 0 0 0,1 0 0 0 0,-2 1 0 0 0,2-1 2 0 0,0 0 1 0 0,0 0-1 0 0,0 0 1 0 0,-1-1 0 0 0,1 1-1 0 0,-1 0 1 0 0,1 0 0 0 0,-1-1-1 0 0,0 1 1 0 0,0 0 0 0 0,1-1-1 0 0,-1 1 1 0 0,0-1 0 0 0,-1 1-1 0 0,1-1 1 0 0,0 1 0 0 0,0-1-1 0 0,-1 0 1 0 0,0 1-3 0 0,-6 7 32 0 0,6-8 11 0 0,-1 0-38 0 0,-1-1 0 0 0,1 0 0 0 0,0 0 0 0 0,0-1 1 0 0,0 1-1 0 0,0 0 0 0 0,0-1 0 0 0,0 0 0 0 0,0 0 0 0 0,0 0 0 0 0,0 0 1 0 0,1 0-1 0 0,-1-1 0 0 0,0 1 0 0 0,0-1 0 0 0,1 0 0 0 0,-2-1-5 0 0,-7-5-2 0 0,10 8-2 0 0,1-1-1 0 0,-1 0 0 0 0,1 1 1 0 0,-1-1-1 0 0,1 0 0 0 0,-1 0 1 0 0,1 1-1 0 0,0-1 0 0 0,-1 0 1 0 0,1 0-1 0 0,0 1 0 0 0,0-1 1 0 0,-1 0-1 0 0,1 0 0 0 0,0 0 1 0 0,0 0-1 0 0,0 1 1 0 0,0-1-1 0 0,0 0 0 0 0,0 0 1 0 0,1 0-1 0 0,-1 0 0 0 0,0 1 1 0 0,0-1-1 0 0,0 0 0 0 0,1 0 1 0 0,-1 0-1 0 0,1 1 0 0 0,-1-1 1 0 0,0 0-1 0 0,1 1 0 0 0,-1-1 1 0 0,1 0-1 0 0,-1 1 0 0 0,1-1 1 0 0,0 0-1 0 0,-1 1 1 0 0,1-1-1 0 0,0 1 5 0 0,11-7 70 0 0,-5 3-73 0 0,-2-1 0 0 0,-4 4 11 0 0,27-17-83 0 0,-27 18 129 0 0,-1 0 10 0 0,-3 0-22 0 0,1 1-17 0 0,-13 9-28 0 0,-13 4 3 0 0,25-12 0 0 0,3-1 0 0 0,-1-1 0 0 0,0 1 0 0 0,0-1 0 0 0,1 1 0 0 0,-1-1 0 0 0,0 1 0 0 0,0-1 0 0 0,0 1 0 0 0,0-1 0 0 0,0 0 0 0 0,0 0 0 0 0,0 1 0 0 0,0-1 0 0 0,0 0 0 0 0,0 0 0 0 0,0 0 0 0 0,0 0 0 0 0,-1 0 0 0 0,0 1 1 0 0,0-1 0 0 0,0 0 0 0 0,0 1-1 0 0,1-1 1 0 0,-1 0 0 0 0,0 0 0 0 0,0 0 0 0 0,0-1-1 0 0,0 1 1 0 0,0 0 0 0 0,1-1 0 0 0,-1 1 0 0 0,0-1-1 0 0,0 1 1 0 0,1-1 0 0 0,-3-1-1 0 0,1-3-1 0 0,2-2-63 0 0,1 6 59 0 0,0 1 0 0 0,1-1 0 0 0,-1 0 0 0 0,0 1 0 0 0,1-1 0 0 0,-1 0 1 0 0,0 0-1 0 0,1 1 0 0 0,-1-1 0 0 0,1 1 0 0 0,-1-1 0 0 0,1 0 0 0 0,-1 1 1 0 0,1-1-1 0 0,0 1 0 0 0,-1-1 0 0 0,1 1 0 0 0,0-1 5 0 0,0 0-4 0 0,5-5 4 0 0,-1 0 0 0 0,0 1 0 0 0,0 1 0 0 0,0-1 0 0 0,1 1 0 0 0,5-4 0 0 0,-8 6 0 0 0,-2 1 0 0 0,0 1 0 0 0,0-1 0 0 0,1 0 0 0 0,-1 1 0 0 0,0-1 0 0 0,1 1 0 0 0,-1-1 0 0 0,0 1 0 0 0,1-1 0 0 0,-1 1 0 0 0,0 0 0 0 0,1 0 0 0 0,-1 0 0 0 0,1 0 0 0 0,-1 0 0 0 0,0 0 0 0 0,1 0 0 0 0,0 0 0 0 0,8 2 0 0 0,-1 0 0 0 0,-2 3 0 0 0,-6 7 10 0 0,-5 12 109 0 0,0-7-48 0 0,1-15-73 0 0,1 1 4 0 0,-21 34 59 0 0,20-34-61 0 0,0 1 1 0 0,0-1-1 0 0,0 1 0 0 0,0-1 0 0 0,0 0 1 0 0,-1 0-1 0 0,1-1 0 0 0,-1 1 1 0 0,-1 0-1 0 0,3-2 0 0 0,1-1 0 0 0,0 1 0 0 0,0 0 0 0 0,-1 0 0 0 0,1-1 0 0 0,0 1 0 0 0,0 0 0 0 0,0 0 0 0 0,0 0 0 0 0,0 0 0 0 0,0 0 0 0 0,0 0 0 0 0,0 1 0 0 0,1-2 0 0 0,0 1 0 0 0,-1-1 0 0 0,1 0 0 0 0,0 1 0 0 0,0-1 0 0 0,-1 0 0 0 0,1 1 0 0 0,0-1 0 0 0,-1 0 0 0 0,1 0 0 0 0,0 0 0 0 0,-1 1 0 0 0,1-1 0 0 0,0 0 0 0 0,-1 0 0 0 0,1 0 0 0 0,0 0 0 0 0,-1 1 0 0 0,1-1 0 0 0,-1 0 0 0 0,1 0 0 0 0,0 0 0 0 0,-1 0 0 0 0,1 0 0 0 0,-1 0 0 0 0,1 0 0 0 0,-1 0 0 0 0,1 0 0 0 0,0 0 0 0 0,-1-1 0 0 0,1 1 0 0 0,0 0 0 0 0,-1 0 0 0 0,1 0 0 0 0,-1 0 0 0 0,1-1 0 0 0,-1 1 0 0 0,-1 0 0 0 0,1-1-2 0 0,0 1-1 0 0,0 0 1 0 0,0 0-1 0 0,0-1 1 0 0,0 1-1 0 0,0-1 1 0 0,0 1-1 0 0,0-1 1 0 0,0 1-1 0 0,1-1 1 0 0,-1 1-1 0 0,0-1 1 0 0,0 0-1 0 0,0 0 1 0 0,1 1-1 0 0,-1-1 1 0 0,0 0-1 0 0,1 0 1 0 0,-1 0-1 0 0,1 0 1 0 0,-1 0-1 0 0,1 0 1 0 0,-1 0-1 0 0,1 0 1 0 0,0 0-1 0 0,-1 0 1 0 0,1 0-1 0 0,0 0 1 0 0,0 0 2 0 0,-1-5-17 0 0,0-1 1 0 0,1 1 0 0 0,0-1 0 0 0,0 1 0 0 0,0 0 0 0 0,1-1 0 0 0,0 1 0 0 0,2-6 16 0 0,-1 1-45 0 0,-2 8 21 0 0,8-12-18 0 0,-5 10 48 0 0,-2 3-3 0 0,0 0 0 0 0,0 1 1 0 0,1-1-1 0 0,-1 1 0 0 0,0-1 0 0 0,1 1 0 0 0,0-1 0 0 0,-1 1 0 0 0,1 0 0 0 0,0 0 0 0 0,-1 0 1 0 0,1 0-1 0 0,0 0 0 0 0,0 0 0 0 0,1 0-3 0 0,3-3-22 0 0,-4 2 19 0 0,0 1 1 0 0,0-1-1 0 0,0 1 0 0 0,1 0 0 0 0,-1 0 0 0 0,0 0 0 0 0,0 0 0 0 0,1 1 0 0 0,-1-1 0 0 0,0 0 1 0 0,1 1 2 0 0,8-1 0 0 0,2 1 0 0 0,-3 1 0 0 0,-1 6 0 0 0,-4-1 0 0 0,-1 0 10 0 0,-3-5 44 0 0,-1 1-1 0 0,-1 6-42 0 0,-2 1-1 0 0,1-3 42 0 0,1-3-51 0 0,-11 5 0 0 0,10-7 2 0 0,0 0 1 0 0,0 0-1 0 0,0 0 1 0 0,-1 0-1 0 0,1 0 1 0 0,0-1-1 0 0,0 1 1 0 0,-1-1 0 0 0,1 1-1 0 0,0-1 1 0 0,-1 0-1 0 0,1 0 1 0 0,0 0-1 0 0,-1 0 1 0 0,1 0-1 0 0,0-1 1 0 0,-1 1 0 0 0,1-1-1 0 0,0 1 1 0 0,0-1-1 0 0,-1 0-3 0 0,-1 0 43 0 0,-3 0-32 0 0,1-5-22 0 0,4 0-43 0 0,3-4 44 0 0,1 7-33 0 0,20-16 21 0 0,-19 18-26 0 0,10 0 34 0 0,5 3 16 0 0,-8 2-2 0 0,-1 3 0 0 0,-5-1 12 0 0,-2 10 47 0 0,-3-11-5 0 0,1-3-50 0 0,-1 1 0 0 0,1 0 0 0 0,0-1 0 0 0,-1 1 0 0 0,0-1 0 0 0,1 1 0 0 0,-1-1 0 0 0,0 1 0 0 0,0-1 0 0 0,-1 0 0 0 0,1 1 0 0 0,0-1 0 0 0,-1 0 0 0 0,1 0 0 0 0,-1 0 0 0 0,0 0 0 0 0,0 0 0 0 0,0 0 0 0 0,0-1 0 0 0,-2 3-4 0 0,2-2-5 0 0,0-1-6 0 0,1 1 16 0 0,-1 0-1 0 0,0-1 1 0 0,0 1 0 0 0,0-1-1 0 0,0 1 1 0 0,0-1 0 0 0,0 0-1 0 0,-1 0 1 0 0,1 1 0 0 0,0-2-1 0 0,-1 1 1 0 0,1 0 0 0 0,-1 0-1 0 0,1-1 1 0 0,0 1 0 0 0,-3-1-5 0 0,4 0 0 0 0,0 0 0 0 0,1 0 0 0 0,-1 0 0 0 0,0 0 0 0 0,1-1 0 0 0,-1 1 0 0 0,1 0 0 0 0,-1 0 0 0 0,1 0 0 0 0,-1-1 0 0 0,1 1 0 0 0,-1 0 0 0 0,1-1 0 0 0,-1 1 0 0 0,1 0 0 0 0,-1-1 0 0 0,1 1 0 0 0,-1-1 0 0 0,1 1 0 0 0,-1-1 0 0 0,1 1 0 0 0,0-1 0 0 0,-1 1 0 0 0,1-1 0 0 0,0 1 0 0 0,0-1 0 0 0,-1 1 0 0 0,1-1 0 0 0,-2-2 0 0 0,-3-3 0 0 0,4 5 0 0 0,0 1 0 0 0,1-1 0 0 0,-1 1 0 0 0,1-1 0 0 0,-1 0 0 0 0,1 1 0 0 0,-1-1 0 0 0,1 0 0 0 0,-1 1 0 0 0,1-1 0 0 0,-1 0 0 0 0,1 1 0 0 0,0-1 0 0 0,0 0 0 0 0,-1 0 0 0 0,1 0 0 0 0,0 1 0 0 0,0-1 0 0 0,0 0 0 0 0,0 0 0 0 0,3-29 0 0 0,-1 21-5 0 0,-1 7-1 0 0,-1-1-1 0 0,0 1 0 0 0,1 0 1 0 0,0-1-1 0 0,-1 1 0 0 0,1 0 1 0 0,0 0-1 0 0,0 0 1 0 0,1-2 6 0 0,3-4 0 0 0,-4 5 0 0 0,1 1 0 0 0,0-1 0 0 0,0 1 0 0 0,0 0 0 0 0,1 0 0 0 0,1-2 0 0 0,3-3-11 0 0,-4 6-32 0 0,28 1-31 0 0,-28-1 74 0 0,14 5 0 0 0,-8 1 0 0 0,-4 3 0 0 0,-4-7 1 0 0,0-1 0 0 0,-1 1 0 0 0,1 0 1 0 0,0 0-1 0 0,-1 0 0 0 0,0 0 1 0 0,1 0-1 0 0,-1 0 0 0 0,1 0 0 0 0,-1 0 1 0 0,0 0-1 0 0,0 0 0 0 0,1 0 0 0 0,-1 0 1 0 0,0 0-1 0 0,0 0 0 0 0,0 0 1 0 0,0 0-1 0 0,0 0 0 0 0,0 0 0 0 0,-1 0 1 0 0,1 0-1 0 0,0 0 0 0 0,0 0 1 0 0,-1 0-1 0 0,1 0 0 0 0,-1 0 0 0 0,1 0 1 0 0,-1-1-1 0 0,1 1 0 0 0,-1 0-1 0 0,-1 2 14 0 0,-1 4 2 0 0,0 1 0 0 0,0 0 0 0 0,0 0 0 0 0,0 3-16 0 0,3-9 2 0 0,-1 0 1 0 0,0 0-1 0 0,0-1 0 0 0,0 1 1 0 0,0-1-1 0 0,0 1 1 0 0,0-1-1 0 0,0 1 1 0 0,0-1-1 0 0,-1 0 0 0 0,1 1 1 0 0,0-1-1 0 0,-1 0 1 0 0,1 0-1 0 0,-1 0 0 0 0,0 0 1 0 0,1 0-1 0 0,-1-1 1 0 0,0 1-1 0 0,1 0 0 0 0,-1-1 1 0 0,0 1-1 0 0,0-1 1 0 0,0 0-1 0 0,1 1 0 0 0,-1-1 1 0 0,0 0-1 0 0,0 0 1 0 0,0 0-1 0 0,0-1 1 0 0,0 1-3 0 0,-3-1 0 0 0,1 1 0 0 0,1-1 0 0 0,-1 0 0 0 0,0 0 0 0 0,1-1 0 0 0,0 1 0 0 0,-1-1 0 0 0,1 1 0 0 0,0-1 0 0 0,0 0 0 0 0,-2-2 0 0 0,-3-1 0 0 0,2-3 0 0 0,5 7 0 0 0,0 0 0 0 0,1 0 0 0 0,-1 0 0 0 0,0 0 0 0 0,1-1 0 0 0,-1 1 0 0 0,1 0 0 0 0,-1 0 0 0 0,1-1 0 0 0,-1 1 0 0 0,1 0 0 0 0,0-1 0 0 0,0 1 0 0 0,0-1 0 0 0,0 1 0 0 0,0 0 0 0 0,0-1 0 0 0,0 1 0 0 0,0 0 0 0 0,1-2 0 0 0,0-2 0 0 0,0-4 0 0 0,3-4-1 0 0,-1 11-2 0 0,-2 1-4 0 0,1-2-1 0 0,0 1 1 0 0,1 0-1 0 0,-1-1 0 0 0,0 1 1 0 0,1 0-1 0 0,-1 0 1 0 0,1 1-1 0 0,0-1 0 0 0,-1 0 1 0 0,1 1-1 0 0,0 0 0 0 0,0-1 1 0 0,0 1-1 0 0,0 0 8 0 0,7-2-10 0 0,-1-2 10 0 0,1 5 0 0 0,0 4 0 0 0,0-2 0 0 0,-3 4 0 0 0,-5 3 0 0 0,-2 3 0 0 0,0-11 2 0 0,0 0 0 0 0,1-1 0 0 0,-1 1 1 0 0,0 0-1 0 0,0 0 0 0 0,0 0 1 0 0,0 0-1 0 0,0 0 0 0 0,-1 0 1 0 0,1 0-1 0 0,0 0 0 0 0,0 0 1 0 0,-1 0-1 0 0,1 0 0 0 0,0 0 1 0 0,-1 0-1 0 0,1 0 0 0 0,-1 0-2 0 0,-1 2 12 0 0,2-2-12 0 0,-1 1 1 0 0,1-1 0 0 0,-1 0-1 0 0,1 1 1 0 0,-1-1-1 0 0,1 0 1 0 0,-1 0-1 0 0,0 0 1 0 0,0 0-1 0 0,1 1 1 0 0,-1-1 0 0 0,0 0-1 0 0,0 0 1 0 0,0 0-1 0 0,0 0 1 0 0,0-1-1 0 0,-1 1 1 0 0,1 0-1 0 0,0 0 0 0 0,-8 5 1 0 0,-9 13-1 0 0,18-18 0 0 0,0-1 0 0 0,-1 1 0 0 0,1-1 0 0 0,0 0 0 0 0,0 1 0 0 0,-1-1 0 0 0,1 0 0 0 0,-1 1 0 0 0,1-1 0 0 0,0 0 0 0 0,-1 0 0 0 0,1 1 0 0 0,0-1 0 0 0,-1 0 0 0 0,1 0 0 0 0,-1 0 0 0 0,1 1 0 0 0,-1-1 0 0 0,1 0 0 0 0,0 0 0 0 0,-1 0 0 0 0,1 0 0 0 0,-1 0 0 0 0,1 0 0 0 0,-1 0 0 0 0,1 0 0 0 0,-1 0 0 0 0,1 0 0 0 0,-1 0 0 0 0,1 0 0 0 0,0 0 0 0 0,-1-1 0 0 0,0 1 0 0 0,1 0 0 0 0,-1 0-8 0 0,-2 0 20 0 0,0 0 0 0 0,-1-1 0 0 0,1 1 0 0 0,-1-1 0 0 0,1 0 0 0 0,-1 0-12 0 0,2-1 0 0 0,1 1 0 0 0,0 1 0 0 0,0-1 0 0 0,1 1 0 0 0,-1-1 0 0 0,0 1 0 0 0,0-1 0 0 0,0 1 0 0 0,0-1 0 0 0,0 1 0 0 0,0 0 0 0 0,0 0 0 0 0,1-1 0 0 0,-1 1 0 0 0,0 0 0 0 0,0 0 0 0 0,-1 0 0 0 0,-4-1 0 0 0,-2-3 0 0 0,4-4 0 0 0,2-1 0 0 0,2 8 0 0 0,-1 1 0 0 0,1-1 0 0 0,0 0 0 0 0,-1 0 0 0 0,1 0 0 0 0,0 1 0 0 0,0-1 0 0 0,-1 0 0 0 0,1 0 0 0 0,0 0 0 0 0,0 0 0 0 0,0 0 0 0 0,0 0 0 0 0,0 1 0 0 0,1-1 0 0 0,-1 0 0 0 0,0 0 0 0 0,0 0 0 0 0,0 0 0 0 0,1 1 0 0 0,-1-2 0 0 0,2-4 0 0 0,-2 6-2 0 0,0-1 1 0 0,0 1 0 0 0,-1-1 0 0 0,1 1-1 0 0,0-1 1 0 0,0 1 0 0 0,0 0 0 0 0,0-1-1 0 0,0 1 1 0 0,0-1 0 0 0,1 1 0 0 0,-1-1-1 0 0,0 1 1 0 0,0-1 0 0 0,0 1 0 0 0,0-1 0 0 0,0 1-1 0 0,1 0 1 0 0,-1-1 0 0 0,0 1 0 0 0,0-1-1 0 0,1 1 1 0 0,-1 0 0 0 0,0-1 0 0 0,0 1-1 0 0,1 0 1 0 0,-1-1 0 0 0,1 1 0 0 0,-1 0-1 0 0,0 0 1 0 0,1-1 0 0 0,-1 1 0 0 0,1 0 0 0 0,-1 0-1 0 0,0 0 1 0 0,1 0 0 0 0,-1-1 1 0 0,2 1-8 0 0,7-7-2 0 0,7-3 10 0 0,-11 7-1 0 0,6-1-9 0 0,5 0-43 0 0,-4 0 53 0 0,-9 4 0 0 0,-3 1 0 0 0,1-1 0 0 0,-1 1 0 0 0,1-1 0 0 0,-1 0 0 0 0,1 1 0 0 0,-1-1 0 0 0,1 0 0 0 0,-1 1 0 0 0,1-1 0 0 0,0 0 0 0 0,-1 0 0 0 0,1 0 0 0 0,0 0 0 0 0,-1 1 0 0 0,1-1 0 0 0,0 0 0 0 0,-1 0 0 0 0,1 0 0 0 0,0-1 0 0 0,-1 1 0 0 0,1 0 0 0 0,-1 0 0 0 0,1 0 0 0 0,8 1 0 0 0,-4 4 10 0 0,-5-3 33 0 0,-15 20-29 0 0,5-14-53 0 0,4-4-19 0 0,5-4 55 0 0,1 0 1 0 0,0 0-1 0 0,0 0 0 0 0,0 0 0 0 0,0 0 0 0 0,0 0 1 0 0,0 0-1 0 0,0 0 0 0 0,0 0 0 0 0,-1 0 0 0 0,1 0 0 0 0,0 0 1 0 0,0 1-1 0 0,0-1 0 0 0,0 0 0 0 0,0 0 0 0 0,0 0 1 0 0,0 0-1 0 0,0 0 0 0 0,0 0 0 0 0,0 0 0 0 0,0 1 1 0 0,0-1-1 0 0,0 0 0 0 0,0 0 0 0 0,0 0 0 0 0,0 0 1 0 0,0 0-1 0 0,0 0 0 0 0,0 1 0 0 0,0-1 0 0 0,0 0 0 0 0,0 0 1 0 0,0 0-1 0 0,0 0 0 0 0,0 0 0 0 0,0 0 0 0 0,0 0 1 0 0,0 1-1 0 0,0-1 0 0 0,0 0 0 0 0,0 0 3 0 0,0 0-3 0 0,0 0 0 0 0,0 0 0 0 0,0 0 0 0 0,0 1 0 0 0,0-1 1 0 0,1 0-1 0 0,-1 0 0 0 0,0 0 0 0 0,0 0 0 0 0,0 0 0 0 0,0 0 0 0 0,0 0 0 0 0,0 1 0 0 0,0-1 0 0 0,0 0 0 0 0,0 0 0 0 0,0 0 0 0 0,0 0 0 0 0,0 0 0 0 0,0 0 1 0 0,-1 1-1 0 0,1-1 0 0 0,0 0 0 0 0,0 0 0 0 0,0 0 0 0 0,0 0 0 0 0,0 0 0 0 0,0 0 0 0 0,0 0 0 0 0,0 1 0 0 0,0-1 0 0 0,0 0 0 0 0,0 0 0 0 0,0 0 0 0 0,-1 0 0 0 0,1 0 1 0 0,0 0-1 0 0,0 0 0 0 0,0 0 0 0 0,0 0 0 0 0,0 0 0 0 0,0 0 3 0 0,-2 1-191 0 0,-9 6-2455 0 0,11-7-1918 0 0</inkml:trace>
  <inkml:trace contextRef="#ctx0" brushRef="#br0" timeOffset="2314.701">114 33 0 0 0,'0'0'572'0'0,"0"0"-64"0"0,0 0 47 0 0,0 0-11 0 0,0 0-154 0 0,0 0-66 0 0,0 0-17 0 0,0 0-6 0 0,0 0-11 0 0,0 0-9 0 0,0 0-1 0 0,0 0 1 0 0,0 0 7 0 0,0 0 7 0 0,0 0 1 0 0,0 0-18 0 0,0 0-71 0 0,0 0-30 0 0,0 0-7 0 0,0 0-9 0 0,0 0-26 0 0,0 0-9 0 0,0 0-4 0 0,0 0-2 0 0,0 0 0 0 0,0 0 0 0 0,0 0 0 0 0,0 0 1 0 0,0 0 6 0 0,0 0 1 0 0,0 0 0 0 0,0 0-8 0 0,0 0-34 0 0,0 0-12 0 0,0 0-2 0 0,0 0 4 0 0,0 0 16 0 0,0 0 0 0 0,0 0-7 0 0,0 0 34 0 0,0 0 7 0 0,0 0-4 0 0,0 0-4 0 0,0 0-4 0 0,0 0-2 0 0,0 0 0 0 0,0 0-3 0 0,0 0-10 0 0,0 0-3 0 0,0 0 0 0 0,0 0 0 0 0,0 0-2 0 0,0 0-4 0 0,0 0-2 0 0,0 0-4 0 0,0 0-11 0 0,0 0 12 0 0,0 0-15 0 0,0 0-1 0 0,0 0 16 0 0,0 0-15 0 0,0 0-6 0 0,0 0 0 0 0,0 0 0 0 0,0 0 0 0 0,0 0 5 0 0,-1 2 16 0 0,-3 5 25 0 0,0 1-1 0 0,1 0 0 0 0,0 0 0 0 0,1 0 0 0 0,-1 0 1 0 0,2 0-1 0 0,-1 1 0 0 0,1-1 0 0 0,0 1 0 0 0,1 2-109 0 0,-9 76 626 0 0,11-63-491 0 0,0-18-77 0 0,-2 1 0 0 0,1-1 0 0 0,-1 0 1 0 0,0 7-59 0 0,-5 19 192 0 0,1-3 20 0 0,1-1 0 0 0,1 8-212 0 0,0 2 137 0 0,0-25-60 0 0,2 1 0 0 0,-1-1 0 0 0,2 2-77 0 0,0 24 374 0 0,-2 28-374 0 0,0-23 266 0 0,2 6-266 0 0,27 278 672 0 0,10-84-168 0 0,-14-120-284 0 0,22 95 71 0 0,85 294 59 0 0,-15-128-136 0 0,-97-327-188 0 0,88 249 40 0 0,-86-253-18 0 0,11 18-48 0 0,0-3 16 0 0,125 281 132 0 0,25 26 348 0 0,-158-326-580 0 0,10 18-140 0 0,38 68 96 0 0,-41-83 139 0 0,6 11 205 0 0,14 16-216 0 0,-39-63 190 0 0,-1 1 0 0 0,0 1 1 0 0,-2 0-1 0 0,0 0 0 0 0,2 7-190 0 0,-7-14 34 0 0,1-1 0 0 0,1 1 0 0 0,0-1 0 0 0,1 0 1 0 0,4 5-35 0 0,42 50 117 0 0,-16-21-43 0 0,56 68 74 0 0,-61-75-81 0 0,15 25 114 0 0,-12-13 1 0 0,13 22 4 0 0,-22-37-39 0 0,-2 0 0 0 0,-1 2-1 0 0,9 22-146 0 0,0-3 88 0 0,-23-38-88 0 0,1-1 0 0 0,12 16 0 0 0,-10-15 0 0 0,5 10 3 0 0,-12-20 23 0 0,-1 0-1 0 0,1-1 1 0 0,0 0-1 0 0,0 0 1 0 0,1 0-1 0 0,0 0 1 0 0,4 3-26 0 0,24 28 85 0 0,-23-23-35 0 0,-10-13-50 0 0,0 0 0 0 0,1 0 1 0 0,-1 0-1 0 0,0 0 0 0 0,1 0 1 0 0,0-1-1 0 0,-1 1 1 0 0,1-1-1 0 0,0 1 0 0 0,1 0 0 0 0,35 31 0 0 0,-36-32 2 0 0,1 1 1 0 0,-1 0-1 0 0,0-1 0 0 0,0 1 0 0 0,0 0 0 0 0,-1 0 0 0 0,1 0 0 0 0,0 0 0 0 0,0 1-2 0 0,-1-1 6 0 0,0 0 1 0 0,1 0-1 0 0,-1 0 0 0 0,1 0 1 0 0,0 0-1 0 0,0-1 1 0 0,0 1-1 0 0,-1-1 0 0 0,2 1-6 0 0,12 16 60 0 0,4 2-13 0 0,-14-13-43 0 0,1 0 1 0 0,0-1-1 0 0,0 0 0 0 0,0 0-4 0 0,-4-4 1 0 0,10 3 9 0 0,-9-3 33 0 0,3 6-33 0 0,14 13-10 0 0,-11-11 29 0 0,-5-10-16 0 0,16 19 9 0 0,-13-12-22 0 0,-6-7 0 0 0,1 1 0 0 0,-1 0 0 0 0,0 0 0 0 0,0 0 0 0 0,0 1 0 0 0,0-1 0 0 0,0 0 0 0 0,0 0 0 0 0,0 1 0 0 0,0-1 0 0 0,0 0 0 0 0,-1 1 0 0 0,1-1 0 0 0,0 1 0 0 0,-1-1 0 0 0,1 0 0 0 0,0 0 0 0 0,-1 0 0 0 0,1 0 0 0 0,0 1 0 0 0,0-1 0 0 0,0 0 0 0 0,0-1 0 0 0,0 1 0 0 0,0 0 0 0 0,0 0 0 0 0,0 0 0 0 0,2 0 0 0 0,19 20 0 0 0,-7-7 0 0 0,-5-6 0 0 0,-1-3 0 0 0,2 6 0 0 0,2-1 0 0 0,30 19 0 0 0,-37-24 0 0 0,2 3 0 0 0,-2 1 0 0 0,4-1 0 0 0,-3-5 11 0 0,-6-2-8 0 0,0-1 0 0 0,0 1 0 0 0,-1-1 0 0 0,1 1 0 0 0,0-1 0 0 0,-1 1 0 0 0,1-1 0 0 0,0 1 0 0 0,-1 0 0 0 0,1-1 0 0 0,-1 1 0 0 0,1 0 0 0 0,-1 0 1 0 0,1-1-1 0 0,-1 1 0 0 0,0 0 0 0 0,1 0 0 0 0,-1 0-3 0 0,6 9-2 0 0,7 6 2 0 0,-2-6 0 0 0,-10-7 0 0 0,16 16 0 0 0,31 33 0 0 0,-34-41 0 0 0,1 2 0 0 0,-6-5 0 0 0,-3 0-13 0 0,16 13-146 0 0,-20-20 22 0 0,-2-1-16 0 0,7 3-65 0 0,-5-2-3927 0 0,-2-1-1845 0 0</inkml:trace>
  <inkml:trace contextRef="#ctx0" brushRef="#br0" timeOffset="3568.634">2280 5872 5408 0 0,'0'0'248'0'0,"0"0"-6"0"0,0 0-60 0 0,0 0 298 0 0,0 0 146 0 0,0 0 29 0 0,0 0-20 0 0,0 0-117 0 0,0 0-50 0 0,0 0-10 0 0,0 0-24 0 0,0 0-88 0 0,0 0-40 0 0,0 0-8 0 0,0 0-13 0 0,0 0-44 0 0,0 0-17 0 0,0 0-6 0 0,0 0-6 0 0,0 0-18 0 0,0 0-8 0 0,0 0-2 0 0,12 3 576 0 0,-9-2-645 0 0,1-1 0 0 0,-1 1 0 0 0,1 0 1 0 0,-1-1-1 0 0,1 2 0 0 0,-1-1 0 0 0,0 0 0 0 0,3 2-115 0 0,-1-1 85 0 0,-1 0-1 0 0,0 0 0 0 0,1 0 0 0 0,0-1 0 0 0,3 1-84 0 0,-4-1 39 0 0,1 0 0 0 0,-1 1 0 0 0,0-1 0 0 0,0 1 0 0 0,1 0 0 0 0,-1 0 0 0 0,-1 0 0 0 0,3 2-39 0 0,21 10 298 0 0,-2-3-81 0 0,-22-7-99 0 0,-3-4-115 0 0,0 0 0 0 0,0 0 0 0 0,0 0 0 0 0,0 0 0 0 0,0 1 0 0 0,0-1 0 0 0,0 0 1 0 0,1 0-1 0 0,-1 0 0 0 0,0 0 0 0 0,0 0 0 0 0,0 1 0 0 0,0-1 0 0 0,0 0 0 0 0,0 0 0 0 0,0 0 0 0 0,0 0 0 0 0,1 0 1 0 0,-1 0-1 0 0,0 0 0 0 0,0 1 0 0 0,0-1 0 0 0,0 0 0 0 0,0 0 0 0 0,0 0 0 0 0,1 0 0 0 0,-1 0 0 0 0,0 0 1 0 0,0 0-1 0 0,0 0 0 0 0,0 0 0 0 0,1 0 0 0 0,-1 0 0 0 0,0 0 0 0 0,0 0 0 0 0,0 0 0 0 0,0 0 0 0 0,1 0 1 0 0,-1 0-4 0 0,32 6 583 0 0,-23-5-507 0 0,0 3 16 0 0,0-3 4 0 0,105-1 819 0 0,-111 0-862 0 0,6-7 1441 0 0,-10 0-1478 0 0,0 0 0 0 0,0 0 0 0 0,-1 0 0 0 0,0 1 1 0 0,0-1-1 0 0,-1 0 0 0 0,1 1 0 0 0,-2 0 0 0 0,0-3-16 0 0,-12-27 1 0 0,-26-72 58 0 0,1 0-54 0 0,23 59-5 0 0,5 14 0 0 0,-8-36 0 0 0,17 60 0 0 0,3 8 0 0 0,0 1 0 0 0,0-1 0 0 0,0 0 0 0 0,1 1 0 0 0,-1-1 0 0 0,0-3 0 0 0,0-3 0 0 0,-2 1 0 0 0,0 0 0 0 0,2-6 0 0 0,0 2 0 0 0,1 4-16 0 0,0 7-64 0 0,0 1-34 0 0,0 0-78 0 0,0 0-31 0 0,0 0-8 0 0,0 0-122 0 0,0 0-511 0 0,0 0-227 0 0,2-1-900 0 0,5-2-3445 0 0</inkml:trace>
</inkml:ink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e5f43e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e5f43e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a92222b4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a92222b4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62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a92222b4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a92222b4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372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customXml" Target="../ink/ink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Advanced Page </a:t>
            </a:r>
            <a:r>
              <a:rPr lang="en-US"/>
              <a:t>Tables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9BBED-667B-4258-99A0-DE6E84968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2-level Paging System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AC7CE-1959-41F8-94F1-EE8047B70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51DAC692-7515-44F4-9C6E-EE057D75D91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67637" y="1535757"/>
            <a:ext cx="8380800" cy="49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00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DF773-6265-4651-9643-C04C0B3DC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2 level page tables save memory?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7ADA2-96E7-4084-9884-CD5B66BBB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Most processes don’t use anywhere near the max memory they can.  A 32-bit process has an address space of 4GBs.  A 48-bit address space has an address space of 281 TBs</a:t>
            </a:r>
          </a:p>
          <a:p>
            <a:r>
              <a:rPr lang="en-US" dirty="0"/>
              <a:t>In a 1-level page table, we need an entry for every possible page.  But if your process uses (say) only 100MB of memory the majority of these entries are unmapped</a:t>
            </a:r>
          </a:p>
          <a:p>
            <a:r>
              <a:rPr lang="en-US" dirty="0"/>
              <a:t>In a 2-level page table, each entry in the root table represents a large range of pages (1024 pages in 32 bit, 4MB).  If all of them are unmapped, we don’t have to actually store the 2</a:t>
            </a:r>
            <a:r>
              <a:rPr lang="en-US" baseline="30000" dirty="0"/>
              <a:t>nd</a:t>
            </a:r>
            <a:r>
              <a:rPr lang="en-US" dirty="0"/>
              <a:t> level page entries because we can mark the whole range as unmapped in the root table</a:t>
            </a:r>
          </a:p>
          <a:p>
            <a:r>
              <a:rPr lang="en-US" dirty="0"/>
              <a:t>In 32-bit x86, the root page table is 4KB.  It would be 4MB if we only had 1 level paging.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218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5B3F-F6B9-4F74-8C1A-D979CE660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 64 -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155D3-A89F-4ECA-AC30-9B8E68618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09621"/>
            <a:ext cx="10515600" cy="3211853"/>
          </a:xfrm>
        </p:spPr>
        <p:txBody>
          <a:bodyPr/>
          <a:lstStyle/>
          <a:p>
            <a:r>
              <a:rPr lang="en-US" dirty="0"/>
              <a:t>64 bit x86 addressing uses 4-level paging.  The root page table is 4KB.</a:t>
            </a:r>
          </a:p>
          <a:p>
            <a:r>
              <a:rPr lang="en-US" dirty="0"/>
              <a:t>Imagine instead it used 1-level paging, assuming 8byte PTEs and 4KB pages.  Limit the address size to 48 bits.</a:t>
            </a:r>
          </a:p>
          <a:p>
            <a:r>
              <a:rPr lang="en-US" dirty="0"/>
              <a:t>How big would the page table for every process be?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BE75DC-72F6-4996-B424-DC7B9E4F3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923" y="1281571"/>
            <a:ext cx="6792667" cy="20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80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5B3F-F6B9-4F74-8C1A-D979CE660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 64 - Answer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155D3-A89F-4ECA-AC30-9B8E68618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09621"/>
            <a:ext cx="10515600" cy="3211853"/>
          </a:xfrm>
        </p:spPr>
        <p:txBody>
          <a:bodyPr/>
          <a:lstStyle/>
          <a:p>
            <a:r>
              <a:rPr lang="en-US" dirty="0"/>
              <a:t>4KB pages make for 12 bit page offsets.  That leaves 36 bits of page number, or 2^36 page table entries.  Each page table entry is 2^3 bytes, so 2^39 bytes used</a:t>
            </a:r>
          </a:p>
          <a:p>
            <a:r>
              <a:rPr lang="en-US" dirty="0"/>
              <a:t>Approximately 550GB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BE75DC-72F6-4996-B424-DC7B9E4F3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923" y="1281571"/>
            <a:ext cx="6792667" cy="20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573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E799B-58BE-4703-999F-144C09ED8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80AB5-4A85-44B5-9DC6-EE5847A04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more levels of our paging system, the smaller we can shrink the memory size of the minimum process</a:t>
            </a:r>
          </a:p>
          <a:p>
            <a:r>
              <a:rPr lang="en-US" dirty="0"/>
              <a:t>But the more memory reads required read a page that we haven’t read recently…hopefully recently used pages will be stored in the TLB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539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4BE4A-E521-43E7-A334-C70E6505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do the Advanced Paging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AE777-2236-4B17-A9DB-DA951382E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usual you can see the answers after you’re done and resubmit</a:t>
            </a:r>
          </a:p>
        </p:txBody>
      </p:sp>
    </p:spTree>
    <p:extLst>
      <p:ext uri="{BB962C8B-B14F-4D97-AF65-F5344CB8AC3E}">
        <p14:creationId xmlns:p14="http://schemas.microsoft.com/office/powerpoint/2010/main" val="1533817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62B1-ED9E-4D98-A234-37B7BF28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18B1D-8F95-4740-BEC1-7DC17F97F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asking each process maintain a page table for itself, OS can have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 single table</a:t>
            </a:r>
            <a:r>
              <a:rPr lang="en-US" dirty="0"/>
              <a:t> to track the mapping 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each frame</a:t>
            </a:r>
            <a:r>
              <a:rPr lang="en-US" dirty="0"/>
              <a:t>. </a:t>
            </a:r>
          </a:p>
          <a:p>
            <a:r>
              <a:rPr lang="en-US" dirty="0"/>
              <a:t>Hence it is of a fixed size.</a:t>
            </a:r>
          </a:p>
          <a:p>
            <a:r>
              <a:rPr lang="en-US" dirty="0"/>
              <a:t>Each entry in the table stores which page of what process </a:t>
            </a:r>
            <a:r>
              <a:rPr lang="en-US" dirty="0">
                <a:solidFill>
                  <a:srgbClr val="FF0000"/>
                </a:solidFill>
              </a:rPr>
              <a:t>&lt;PID, VPN&gt; </a:t>
            </a:r>
            <a:r>
              <a:rPr lang="en-US" dirty="0"/>
              <a:t>the current frame is mapping to.</a:t>
            </a:r>
          </a:p>
        </p:txBody>
      </p:sp>
    </p:spTree>
    <p:extLst>
      <p:ext uri="{BB962C8B-B14F-4D97-AF65-F5344CB8AC3E}">
        <p14:creationId xmlns:p14="http://schemas.microsoft.com/office/powerpoint/2010/main" val="3979940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18CFF-45FA-410D-973D-2D8967033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 (cont.)</a:t>
            </a:r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41B0BEAD-B9CC-4C22-9D65-6E4DF946C2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4511" y="4670425"/>
            <a:ext cx="2476500" cy="609600"/>
          </a:xfrm>
          <a:prstGeom prst="wedgeRectCallout">
            <a:avLst>
              <a:gd name="adj1" fmla="val -62343"/>
              <a:gd name="adj2" fmla="val -88282"/>
            </a:avLst>
          </a:prstGeom>
          <a:noFill/>
          <a:ln w="28575">
            <a:solidFill>
              <a:schemeClr val="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 algn="ctr">
              <a:spcBef>
                <a:spcPct val="5000"/>
              </a:spcBef>
            </a:pPr>
            <a:r>
              <a:rPr lang="en-US"/>
              <a:t>matches  Page # </a:t>
            </a:r>
          </a:p>
          <a:p>
            <a:pPr algn="ctr">
              <a:spcBef>
                <a:spcPct val="5000"/>
              </a:spcBef>
            </a:pPr>
            <a:r>
              <a:rPr lang="en-US"/>
              <a:t>and PID</a:t>
            </a: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FFDD8258-9101-478E-890E-8F835658C6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5611" y="2308225"/>
            <a:ext cx="1397000" cy="4445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DEE512CA-112F-4261-B81B-0DC6E11903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2611" y="2308225"/>
            <a:ext cx="1397000" cy="4445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7" name="Text Box 12">
            <a:extLst>
              <a:ext uri="{FF2B5EF4-FFF2-40B4-BE49-F238E27FC236}">
                <a16:creationId xmlns:a16="http://schemas.microsoft.com/office/drawing/2014/main" id="{7BEB6F67-1813-47CA-B437-A53B9F200C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9511" y="2384425"/>
            <a:ext cx="6111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Offset</a:t>
            </a:r>
          </a:p>
        </p:txBody>
      </p:sp>
      <p:grpSp>
        <p:nvGrpSpPr>
          <p:cNvPr id="8" name="Group 15">
            <a:extLst>
              <a:ext uri="{FF2B5EF4-FFF2-40B4-BE49-F238E27FC236}">
                <a16:creationId xmlns:a16="http://schemas.microsoft.com/office/drawing/2014/main" id="{5577F3FB-29C7-45F1-B046-5178D9816010}"/>
              </a:ext>
            </a:extLst>
          </p:cNvPr>
          <p:cNvGrpSpPr>
            <a:grpSpLocks/>
          </p:cNvGrpSpPr>
          <p:nvPr/>
        </p:nvGrpSpPr>
        <p:grpSpPr bwMode="auto">
          <a:xfrm>
            <a:off x="5873811" y="2295525"/>
            <a:ext cx="2794000" cy="444500"/>
            <a:chOff x="2872" y="1008"/>
            <a:chExt cx="1760" cy="280"/>
          </a:xfrm>
        </p:grpSpPr>
        <p:sp>
          <p:nvSpPr>
            <p:cNvPr id="9" name="Rectangle 16">
              <a:extLst>
                <a:ext uri="{FF2B5EF4-FFF2-40B4-BE49-F238E27FC236}">
                  <a16:creationId xmlns:a16="http://schemas.microsoft.com/office/drawing/2014/main" id="{CFAF29DE-F514-40FB-B7E8-5E9700246C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008"/>
              <a:ext cx="880" cy="28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>
              <a:spAutoFit/>
            </a:bodyPr>
            <a:lstStyle/>
            <a:p>
              <a:endParaRPr lang="en-US"/>
            </a:p>
          </p:txBody>
        </p:sp>
        <p:sp>
          <p:nvSpPr>
            <p:cNvPr id="10" name="Text Box 17">
              <a:extLst>
                <a:ext uri="{FF2B5EF4-FFF2-40B4-BE49-F238E27FC236}">
                  <a16:creationId xmlns:a16="http://schemas.microsoft.com/office/drawing/2014/main" id="{54B665EC-0622-4366-A82D-61B3C31518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32" y="1032"/>
              <a:ext cx="541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Frame #</a:t>
              </a:r>
            </a:p>
          </p:txBody>
        </p:sp>
        <p:sp>
          <p:nvSpPr>
            <p:cNvPr id="11" name="Rectangle 18">
              <a:extLst>
                <a:ext uri="{FF2B5EF4-FFF2-40B4-BE49-F238E27FC236}">
                  <a16:creationId xmlns:a16="http://schemas.microsoft.com/office/drawing/2014/main" id="{ECFFE543-14CE-41A8-B317-E892F38B28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2" y="1008"/>
              <a:ext cx="880" cy="28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>
              <a:spAutoFit/>
            </a:bodyPr>
            <a:lstStyle/>
            <a:p>
              <a:endParaRPr lang="en-US"/>
            </a:p>
          </p:txBody>
        </p:sp>
        <p:sp>
          <p:nvSpPr>
            <p:cNvPr id="12" name="Text Box 19">
              <a:extLst>
                <a:ext uri="{FF2B5EF4-FFF2-40B4-BE49-F238E27FC236}">
                  <a16:creationId xmlns:a16="http://schemas.microsoft.com/office/drawing/2014/main" id="{A7F36BB9-C2F3-4915-B99D-CFE1BB82A9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92" y="1056"/>
              <a:ext cx="385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Offset</a:t>
              </a:r>
            </a:p>
          </p:txBody>
        </p:sp>
      </p:grpSp>
      <p:sp>
        <p:nvSpPr>
          <p:cNvPr id="13" name="Freeform 24">
            <a:extLst>
              <a:ext uri="{FF2B5EF4-FFF2-40B4-BE49-F238E27FC236}">
                <a16:creationId xmlns:a16="http://schemas.microsoft.com/office/drawing/2014/main" id="{3FC2CA13-930F-4C1E-BF68-CE8DE1F1BDE5}"/>
              </a:ext>
            </a:extLst>
          </p:cNvPr>
          <p:cNvSpPr>
            <a:spLocks/>
          </p:cNvSpPr>
          <p:nvPr/>
        </p:nvSpPr>
        <p:spPr bwMode="auto">
          <a:xfrm>
            <a:off x="1962211" y="2752725"/>
            <a:ext cx="1435100" cy="1536700"/>
          </a:xfrm>
          <a:custGeom>
            <a:avLst/>
            <a:gdLst>
              <a:gd name="T0" fmla="*/ 0 w 904"/>
              <a:gd name="T1" fmla="*/ 0 h 968"/>
              <a:gd name="T2" fmla="*/ 0 w 904"/>
              <a:gd name="T3" fmla="*/ 2147483647 h 968"/>
              <a:gd name="T4" fmla="*/ 2147483647 w 904"/>
              <a:gd name="T5" fmla="*/ 2147483647 h 968"/>
              <a:gd name="T6" fmla="*/ 0 60000 65536"/>
              <a:gd name="T7" fmla="*/ 0 60000 65536"/>
              <a:gd name="T8" fmla="*/ 0 60000 65536"/>
              <a:gd name="T9" fmla="*/ 0 w 904"/>
              <a:gd name="T10" fmla="*/ 0 h 968"/>
              <a:gd name="T11" fmla="*/ 904 w 904"/>
              <a:gd name="T12" fmla="*/ 968 h 96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04" h="968">
                <a:moveTo>
                  <a:pt x="0" y="0"/>
                </a:moveTo>
                <a:lnTo>
                  <a:pt x="0" y="968"/>
                </a:lnTo>
                <a:lnTo>
                  <a:pt x="904" y="968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4" name="Rectangle 27">
            <a:extLst>
              <a:ext uri="{FF2B5EF4-FFF2-40B4-BE49-F238E27FC236}">
                <a16:creationId xmlns:a16="http://schemas.microsoft.com/office/drawing/2014/main" id="{DB0BF59F-D3B1-4D7A-9CE7-4315F8EFB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6811" y="3270250"/>
            <a:ext cx="1727200" cy="21590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5" name="Rectangle 28">
            <a:extLst>
              <a:ext uri="{FF2B5EF4-FFF2-40B4-BE49-F238E27FC236}">
                <a16:creationId xmlns:a16="http://schemas.microsoft.com/office/drawing/2014/main" id="{68F2042C-713F-4D32-936C-A9A4F9DACF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9511" y="4094163"/>
            <a:ext cx="266700" cy="29051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6" name="Rectangle 29">
            <a:extLst>
              <a:ext uri="{FF2B5EF4-FFF2-40B4-BE49-F238E27FC236}">
                <a16:creationId xmlns:a16="http://schemas.microsoft.com/office/drawing/2014/main" id="{EAF2F58E-C0C1-42D4-A9CE-090CBB12F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6211" y="4094163"/>
            <a:ext cx="266700" cy="29051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7" name="Rectangle 30">
            <a:extLst>
              <a:ext uri="{FF2B5EF4-FFF2-40B4-BE49-F238E27FC236}">
                <a16:creationId xmlns:a16="http://schemas.microsoft.com/office/drawing/2014/main" id="{8E491CD6-A942-4B6F-9BFD-DFDFE3906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2911" y="4094163"/>
            <a:ext cx="1155700" cy="29051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18" name="Text Box 31">
            <a:extLst>
              <a:ext uri="{FF2B5EF4-FFF2-40B4-BE49-F238E27FC236}">
                <a16:creationId xmlns:a16="http://schemas.microsoft.com/office/drawing/2014/main" id="{7ABA06F9-5CBE-4E22-A087-CE58D7A3D9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1261" y="4097338"/>
            <a:ext cx="1365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V</a:t>
            </a:r>
          </a:p>
        </p:txBody>
      </p:sp>
      <p:sp>
        <p:nvSpPr>
          <p:cNvPr id="19" name="Text Box 32">
            <a:extLst>
              <a:ext uri="{FF2B5EF4-FFF2-40B4-BE49-F238E27FC236}">
                <a16:creationId xmlns:a16="http://schemas.microsoft.com/office/drawing/2014/main" id="{62F1A7AD-A087-4023-AD74-B7A3D09BC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6374" y="4097338"/>
            <a:ext cx="1714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M</a:t>
            </a:r>
          </a:p>
        </p:txBody>
      </p:sp>
      <p:sp>
        <p:nvSpPr>
          <p:cNvPr id="20" name="Text Box 33">
            <a:extLst>
              <a:ext uri="{FF2B5EF4-FFF2-40B4-BE49-F238E27FC236}">
                <a16:creationId xmlns:a16="http://schemas.microsoft.com/office/drawing/2014/main" id="{0917468B-2108-42D3-8449-40705CC854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1011" y="4097338"/>
            <a:ext cx="10477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PID,Page #</a:t>
            </a:r>
          </a:p>
        </p:txBody>
      </p:sp>
      <p:sp>
        <p:nvSpPr>
          <p:cNvPr id="21" name="Text Box 35">
            <a:extLst>
              <a:ext uri="{FF2B5EF4-FFF2-40B4-BE49-F238E27FC236}">
                <a16:creationId xmlns:a16="http://schemas.microsoft.com/office/drawing/2014/main" id="{1BE8F5A9-0B93-494F-A6B5-0A10B6B3A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8524" y="1889125"/>
            <a:ext cx="18796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Virtual Address</a:t>
            </a:r>
          </a:p>
        </p:txBody>
      </p:sp>
      <p:sp>
        <p:nvSpPr>
          <p:cNvPr id="22" name="Text Box 36">
            <a:extLst>
              <a:ext uri="{FF2B5EF4-FFF2-40B4-BE49-F238E27FC236}">
                <a16:creationId xmlns:a16="http://schemas.microsoft.com/office/drawing/2014/main" id="{D0B9CC3A-50AA-4531-B8F8-F00B06FCD7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2424" y="1889125"/>
            <a:ext cx="200501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Physical Address</a:t>
            </a:r>
          </a:p>
        </p:txBody>
      </p:sp>
      <p:sp>
        <p:nvSpPr>
          <p:cNvPr id="23" name="Freeform 38">
            <a:extLst>
              <a:ext uri="{FF2B5EF4-FFF2-40B4-BE49-F238E27FC236}">
                <a16:creationId xmlns:a16="http://schemas.microsoft.com/office/drawing/2014/main" id="{A1AC2331-A268-4207-B683-936F86659B64}"/>
              </a:ext>
            </a:extLst>
          </p:cNvPr>
          <p:cNvSpPr>
            <a:spLocks/>
          </p:cNvSpPr>
          <p:nvPr/>
        </p:nvSpPr>
        <p:spPr bwMode="auto">
          <a:xfrm>
            <a:off x="8667811" y="2447925"/>
            <a:ext cx="431800" cy="647700"/>
          </a:xfrm>
          <a:custGeom>
            <a:avLst/>
            <a:gdLst>
              <a:gd name="T0" fmla="*/ 0 w 272"/>
              <a:gd name="T1" fmla="*/ 0 h 792"/>
              <a:gd name="T2" fmla="*/ 2147483647 w 272"/>
              <a:gd name="T3" fmla="*/ 0 h 792"/>
              <a:gd name="T4" fmla="*/ 2147483647 w 272"/>
              <a:gd name="T5" fmla="*/ 2147483647 h 792"/>
              <a:gd name="T6" fmla="*/ 2147483647 w 272"/>
              <a:gd name="T7" fmla="*/ 2147483647 h 792"/>
              <a:gd name="T8" fmla="*/ 0 60000 65536"/>
              <a:gd name="T9" fmla="*/ 0 60000 65536"/>
              <a:gd name="T10" fmla="*/ 0 60000 65536"/>
              <a:gd name="T11" fmla="*/ 0 60000 65536"/>
              <a:gd name="T12" fmla="*/ 0 w 272"/>
              <a:gd name="T13" fmla="*/ 0 h 792"/>
              <a:gd name="T14" fmla="*/ 272 w 272"/>
              <a:gd name="T15" fmla="*/ 792 h 79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2" h="792">
                <a:moveTo>
                  <a:pt x="0" y="0"/>
                </a:moveTo>
                <a:lnTo>
                  <a:pt x="112" y="0"/>
                </a:lnTo>
                <a:lnTo>
                  <a:pt x="112" y="792"/>
                </a:lnTo>
                <a:lnTo>
                  <a:pt x="272" y="792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4" name="Line 39">
            <a:extLst>
              <a:ext uri="{FF2B5EF4-FFF2-40B4-BE49-F238E27FC236}">
                <a16:creationId xmlns:a16="http://schemas.microsoft.com/office/drawing/2014/main" id="{1B6D2BDB-09E6-43EE-9F2F-DBFFA65A1357}"/>
              </a:ext>
            </a:extLst>
          </p:cNvPr>
          <p:cNvSpPr>
            <a:spLocks noChangeShapeType="1"/>
          </p:cNvSpPr>
          <p:nvPr/>
        </p:nvSpPr>
        <p:spPr bwMode="auto">
          <a:xfrm>
            <a:off x="9086911" y="2130425"/>
            <a:ext cx="0" cy="21748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5" name="Line 40">
            <a:extLst>
              <a:ext uri="{FF2B5EF4-FFF2-40B4-BE49-F238E27FC236}">
                <a16:creationId xmlns:a16="http://schemas.microsoft.com/office/drawing/2014/main" id="{E7F196F8-45AF-4BAE-9F39-77908ECB1F0C}"/>
              </a:ext>
            </a:extLst>
          </p:cNvPr>
          <p:cNvSpPr>
            <a:spLocks noChangeShapeType="1"/>
          </p:cNvSpPr>
          <p:nvPr/>
        </p:nvSpPr>
        <p:spPr bwMode="auto">
          <a:xfrm>
            <a:off x="9772711" y="2117725"/>
            <a:ext cx="0" cy="21748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6" name="Rectangle 41">
            <a:extLst>
              <a:ext uri="{FF2B5EF4-FFF2-40B4-BE49-F238E27FC236}">
                <a16:creationId xmlns:a16="http://schemas.microsoft.com/office/drawing/2014/main" id="{2440FE97-60CB-4379-91EF-87B7328651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6911" y="3095625"/>
            <a:ext cx="685800" cy="457200"/>
          </a:xfrm>
          <a:prstGeom prst="rect">
            <a:avLst/>
          </a:prstGeom>
          <a:solidFill>
            <a:srgbClr val="C0C0C0">
              <a:alpha val="50195"/>
            </a:srgb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27" name="Text Box 42">
            <a:extLst>
              <a:ext uri="{FF2B5EF4-FFF2-40B4-BE49-F238E27FC236}">
                <a16:creationId xmlns:a16="http://schemas.microsoft.com/office/drawing/2014/main" id="{629DA2C8-D073-459C-B765-17D77CDB0D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5449" y="3248025"/>
            <a:ext cx="135572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Page Frame</a:t>
            </a:r>
          </a:p>
        </p:txBody>
      </p:sp>
      <p:sp>
        <p:nvSpPr>
          <p:cNvPr id="28" name="Text Box 43">
            <a:extLst>
              <a:ext uri="{FF2B5EF4-FFF2-40B4-BE49-F238E27FC236}">
                <a16:creationId xmlns:a16="http://schemas.microsoft.com/office/drawing/2014/main" id="{333103CA-496F-4F10-AA5F-564325384B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71674" y="5589588"/>
            <a:ext cx="1379537" cy="43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solidFill>
                  <a:srgbClr val="C00000"/>
                </a:solidFill>
              </a:rPr>
              <a:t>Program</a:t>
            </a:r>
          </a:p>
        </p:txBody>
      </p:sp>
      <p:sp>
        <p:nvSpPr>
          <p:cNvPr id="29" name="Text Box 44">
            <a:extLst>
              <a:ext uri="{FF2B5EF4-FFF2-40B4-BE49-F238E27FC236}">
                <a16:creationId xmlns:a16="http://schemas.microsoft.com/office/drawing/2014/main" id="{A1A43188-98DF-46F1-A664-E24376F8FD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2949" y="5627688"/>
            <a:ext cx="2767012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/>
              <a:t>Paging Hardware</a:t>
            </a:r>
          </a:p>
        </p:txBody>
      </p:sp>
      <p:sp>
        <p:nvSpPr>
          <p:cNvPr id="30" name="Text Box 45">
            <a:extLst>
              <a:ext uri="{FF2B5EF4-FFF2-40B4-BE49-F238E27FC236}">
                <a16:creationId xmlns:a16="http://schemas.microsoft.com/office/drawing/2014/main" id="{1CDE0F4A-3D9B-4DD2-89B8-A9A5BCD3A1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07486" y="5640388"/>
            <a:ext cx="1330325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solidFill>
                  <a:srgbClr val="C00000"/>
                </a:solidFill>
              </a:rPr>
              <a:t>Memory</a:t>
            </a:r>
          </a:p>
        </p:txBody>
      </p:sp>
      <p:sp>
        <p:nvSpPr>
          <p:cNvPr id="31" name="Text Box 46">
            <a:extLst>
              <a:ext uri="{FF2B5EF4-FFF2-40B4-BE49-F238E27FC236}">
                <a16:creationId xmlns:a16="http://schemas.microsoft.com/office/drawing/2014/main" id="{14BCC62F-FD8A-43FE-A8C4-C3D5F43CAC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5224" y="2549525"/>
            <a:ext cx="1276350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Inverted</a:t>
            </a:r>
          </a:p>
          <a:p>
            <a:pPr eaLnBrk="1" hangingPunct="1">
              <a:spcBef>
                <a:spcPct val="5000"/>
              </a:spcBef>
            </a:pPr>
            <a:r>
              <a:rPr lang="en-US"/>
              <a:t>Page Table</a:t>
            </a:r>
          </a:p>
        </p:txBody>
      </p:sp>
      <p:sp>
        <p:nvSpPr>
          <p:cNvPr id="32" name="Text Box 47">
            <a:extLst>
              <a:ext uri="{FF2B5EF4-FFF2-40B4-BE49-F238E27FC236}">
                <a16:creationId xmlns:a16="http://schemas.microsoft.com/office/drawing/2014/main" id="{C32C7A70-06F8-43FF-A5C6-E719E3764B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1724" y="2371725"/>
            <a:ext cx="7302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Page #</a:t>
            </a:r>
          </a:p>
        </p:txBody>
      </p:sp>
      <p:sp>
        <p:nvSpPr>
          <p:cNvPr id="33" name="Text Box 48">
            <a:extLst>
              <a:ext uri="{FF2B5EF4-FFF2-40B4-BE49-F238E27FC236}">
                <a16:creationId xmlns:a16="http://schemas.microsoft.com/office/drawing/2014/main" id="{3E1CB297-BAA1-4A8E-9C93-6A90D0FB30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0536" y="3756025"/>
            <a:ext cx="15128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&lt;PID, Page #&gt;</a:t>
            </a:r>
          </a:p>
        </p:txBody>
      </p:sp>
      <p:sp>
        <p:nvSpPr>
          <p:cNvPr id="34" name="Text Box 49">
            <a:extLst>
              <a:ext uri="{FF2B5EF4-FFF2-40B4-BE49-F238E27FC236}">
                <a16:creationId xmlns:a16="http://schemas.microsoft.com/office/drawing/2014/main" id="{F29AF23B-7C71-485F-816E-D5AB753ADA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6999" y="4152900"/>
            <a:ext cx="8445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Search</a:t>
            </a:r>
          </a:p>
        </p:txBody>
      </p:sp>
      <p:sp>
        <p:nvSpPr>
          <p:cNvPr id="35" name="Line 50">
            <a:extLst>
              <a:ext uri="{FF2B5EF4-FFF2-40B4-BE49-F238E27FC236}">
                <a16:creationId xmlns:a16="http://schemas.microsoft.com/office/drawing/2014/main" id="{0049AD38-FA4F-4A17-88CC-43566319818B}"/>
              </a:ext>
            </a:extLst>
          </p:cNvPr>
          <p:cNvSpPr>
            <a:spLocks noChangeShapeType="1"/>
          </p:cNvSpPr>
          <p:nvPr/>
        </p:nvSpPr>
        <p:spPr bwMode="auto">
          <a:xfrm>
            <a:off x="4248366" y="3351157"/>
            <a:ext cx="0" cy="8001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  <p:sp>
        <p:nvSpPr>
          <p:cNvPr id="36" name="Text Box 51">
            <a:extLst>
              <a:ext uri="{FF2B5EF4-FFF2-40B4-BE49-F238E27FC236}">
                <a16:creationId xmlns:a16="http://schemas.microsoft.com/office/drawing/2014/main" id="{3E457DC8-7050-4022-8EA4-6703B6B1BB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78735" y="3482434"/>
            <a:ext cx="8588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Frame #</a:t>
            </a:r>
          </a:p>
        </p:txBody>
      </p:sp>
      <p:sp>
        <p:nvSpPr>
          <p:cNvPr id="37" name="Line 52">
            <a:extLst>
              <a:ext uri="{FF2B5EF4-FFF2-40B4-BE49-F238E27FC236}">
                <a16:creationId xmlns:a16="http://schemas.microsoft.com/office/drawing/2014/main" id="{FDE8BA45-871A-4C82-8758-8955C54A5FA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21511" y="2790265"/>
            <a:ext cx="0" cy="6223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2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48D84-046D-4100-92BA-95747082A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2183-AF94-46FD-A70F-196F2A558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22577" cy="4895850"/>
          </a:xfrm>
        </p:spPr>
        <p:txBody>
          <a:bodyPr/>
          <a:lstStyle/>
          <a:p>
            <a:r>
              <a:rPr lang="en-US" dirty="0"/>
              <a:t>BUT searching this gigantic table is slow.</a:t>
            </a:r>
          </a:p>
          <a:p>
            <a:endParaRPr lang="en-US" dirty="0"/>
          </a:p>
          <a:p>
            <a:r>
              <a:rPr lang="en-US" dirty="0"/>
              <a:t>Let’s hash.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3F11572-2B27-476E-B4FA-ED24F4EF9A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25480" y="1825625"/>
            <a:ext cx="6628320" cy="4657320"/>
          </a:xfrm>
          <a:prstGeom prst="rect">
            <a:avLst/>
          </a:prstGeom>
        </p:spPr>
      </p:pic>
      <p:sp>
        <p:nvSpPr>
          <p:cNvPr id="5" name="CustomShape 2">
            <a:extLst>
              <a:ext uri="{FF2B5EF4-FFF2-40B4-BE49-F238E27FC236}">
                <a16:creationId xmlns:a16="http://schemas.microsoft.com/office/drawing/2014/main" id="{269098A7-ACD7-4D87-A3E2-8CC4DD72791F}"/>
              </a:ext>
            </a:extLst>
          </p:cNvPr>
          <p:cNvSpPr/>
          <p:nvPr/>
        </p:nvSpPr>
        <p:spPr>
          <a:xfrm>
            <a:off x="8611680" y="4503262"/>
            <a:ext cx="2742120" cy="3639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292929"/>
                </a:solidFill>
                <a:latin typeface="Arial"/>
                <a:ea typeface="ＭＳ Ｐゴシック"/>
              </a:rPr>
              <a:t>(b) Chained rehashing</a:t>
            </a:r>
            <a:endParaRPr dirty="0"/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7AAD80DB-61D9-4D31-A826-BAEE8F946A8A}"/>
              </a:ext>
            </a:extLst>
          </p:cNvPr>
          <p:cNvSpPr/>
          <p:nvPr/>
        </p:nvSpPr>
        <p:spPr>
          <a:xfrm>
            <a:off x="6783420" y="4139302"/>
            <a:ext cx="3656520" cy="3639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292929"/>
                </a:solidFill>
                <a:latin typeface="Arial"/>
                <a:ea typeface="ＭＳ Ｐゴシック"/>
              </a:rPr>
              <a:t>Hashing function: </a:t>
            </a:r>
            <a:r>
              <a:rPr lang="en-US" dirty="0">
                <a:solidFill>
                  <a:srgbClr val="C00000"/>
                </a:solidFill>
                <a:latin typeface="Arial"/>
                <a:ea typeface="ＭＳ Ｐゴシック"/>
              </a:rPr>
              <a:t>X mod 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4199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What Is the problem with </a:t>
            </a:r>
            <a:r>
              <a:rPr lang="en-US" dirty="0">
                <a:solidFill>
                  <a:srgbClr val="FFC000"/>
                </a:solidFill>
              </a:rPr>
              <a:t>page table</a:t>
            </a:r>
            <a:r>
              <a:rPr lang="en-US" dirty="0"/>
              <a:t>?</a:t>
            </a:r>
          </a:p>
          <a:p>
            <a:pPr>
              <a:lnSpc>
                <a:spcPct val="100000"/>
              </a:lnSpc>
            </a:pPr>
            <a:r>
              <a:rPr lang="en-US" dirty="0"/>
              <a:t>Solutions: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Multi-index Page Table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Inverted Page Table</a:t>
            </a:r>
          </a:p>
          <a:p>
            <a:pPr>
              <a:lnSpc>
                <a:spcPct val="100000"/>
              </a:lnSpc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939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0177FF-326D-4AF7-B0E6-EBA7EBD8E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615628"/>
              </p:ext>
            </p:extLst>
          </p:nvPr>
        </p:nvGraphicFramePr>
        <p:xfrm>
          <a:off x="639193" y="417825"/>
          <a:ext cx="4358936" cy="5852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2357">
                  <a:extLst>
                    <a:ext uri="{9D8B030D-6E8A-4147-A177-3AD203B41FA5}">
                      <a16:colId xmlns:a16="http://schemas.microsoft.com/office/drawing/2014/main" val="394771146"/>
                    </a:ext>
                  </a:extLst>
                </a:gridCol>
                <a:gridCol w="3586579">
                  <a:extLst>
                    <a:ext uri="{9D8B030D-6E8A-4147-A177-3AD203B41FA5}">
                      <a16:colId xmlns:a16="http://schemas.microsoft.com/office/drawing/2014/main" val="129737309"/>
                    </a:ext>
                  </a:extLst>
                </a:gridCol>
              </a:tblGrid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031794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992873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118044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2258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187004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167226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541378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0111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08491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55036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878075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32279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94773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47357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648643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671184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400" dirty="0"/>
                        <a:t>1111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948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9A093C-C9AC-4297-8D24-EB35EB3EED86}"/>
              </a:ext>
            </a:extLst>
          </p:cNvPr>
          <p:cNvSpPr txBox="1"/>
          <p:nvPr/>
        </p:nvSpPr>
        <p:spPr>
          <a:xfrm>
            <a:off x="1970843" y="57371"/>
            <a:ext cx="2272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Memory Space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1C03DC3-DC1A-4DB0-855F-B5DAF2C8D7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991376"/>
              </p:ext>
            </p:extLst>
          </p:nvPr>
        </p:nvGraphicFramePr>
        <p:xfrm>
          <a:off x="8009139" y="408947"/>
          <a:ext cx="3586579" cy="585216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3586579">
                  <a:extLst>
                    <a:ext uri="{9D8B030D-6E8A-4147-A177-3AD203B41FA5}">
                      <a16:colId xmlns:a16="http://schemas.microsoft.com/office/drawing/2014/main" val="129737309"/>
                    </a:ext>
                  </a:extLst>
                </a:gridCol>
              </a:tblGrid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31794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992873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18044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2258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87004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67226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41378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08491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55036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78075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2279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94773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7357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48643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4671184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89485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7310DF0-D7A0-4752-84FE-8DE7DBEBC979}"/>
              </a:ext>
            </a:extLst>
          </p:cNvPr>
          <p:cNvSpPr txBox="1"/>
          <p:nvPr/>
        </p:nvSpPr>
        <p:spPr>
          <a:xfrm>
            <a:off x="8435266" y="48493"/>
            <a:ext cx="2386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Physical Memory Space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13A2FA-403D-492B-A122-328E70514140}"/>
              </a:ext>
            </a:extLst>
          </p:cNvPr>
          <p:cNvSpPr/>
          <p:nvPr/>
        </p:nvSpPr>
        <p:spPr>
          <a:xfrm>
            <a:off x="577049" y="417825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3CE82C-A000-4246-BA5D-28F8DFB87A5D}"/>
              </a:ext>
            </a:extLst>
          </p:cNvPr>
          <p:cNvSpPr/>
          <p:nvPr/>
        </p:nvSpPr>
        <p:spPr>
          <a:xfrm>
            <a:off x="577049" y="1884120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610930-B5EA-4F7B-87A8-AF087619568D}"/>
              </a:ext>
            </a:extLst>
          </p:cNvPr>
          <p:cNvSpPr/>
          <p:nvPr/>
        </p:nvSpPr>
        <p:spPr>
          <a:xfrm>
            <a:off x="577049" y="3351894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C0BC6-CF90-40C2-9210-87045B5C69A7}"/>
              </a:ext>
            </a:extLst>
          </p:cNvPr>
          <p:cNvSpPr/>
          <p:nvPr/>
        </p:nvSpPr>
        <p:spPr>
          <a:xfrm>
            <a:off x="577049" y="4814622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471221-02D2-44CB-B8BB-1D44CA0485EF}"/>
              </a:ext>
            </a:extLst>
          </p:cNvPr>
          <p:cNvSpPr/>
          <p:nvPr/>
        </p:nvSpPr>
        <p:spPr>
          <a:xfrm>
            <a:off x="7343313" y="1896531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596A24-9FE2-4AA2-82BC-0DD329507D94}"/>
              </a:ext>
            </a:extLst>
          </p:cNvPr>
          <p:cNvSpPr/>
          <p:nvPr/>
        </p:nvSpPr>
        <p:spPr>
          <a:xfrm>
            <a:off x="7343313" y="3366326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D39961-D4ED-44B3-AE03-56DE2E7971E6}"/>
              </a:ext>
            </a:extLst>
          </p:cNvPr>
          <p:cNvSpPr/>
          <p:nvPr/>
        </p:nvSpPr>
        <p:spPr>
          <a:xfrm>
            <a:off x="7343313" y="4821689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5401E7-EBB1-4AAA-AE0F-B7F8282B106F}"/>
              </a:ext>
            </a:extLst>
          </p:cNvPr>
          <p:cNvSpPr/>
          <p:nvPr/>
        </p:nvSpPr>
        <p:spPr>
          <a:xfrm>
            <a:off x="7343313" y="441168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46691F4-0E1E-4D9B-AF6D-79EBA95DFB34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>
            <a:off x="5166804" y="1145507"/>
            <a:ext cx="2176509" cy="29485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1955952-86FB-4AB8-BAB1-285F4640622B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 flipV="1">
            <a:off x="5166804" y="1168850"/>
            <a:ext cx="2176509" cy="14429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2694DDD-1511-4AED-89EE-D09E92B74F9C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>
            <a:off x="5166804" y="4079576"/>
            <a:ext cx="2176509" cy="14697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BF360A4-B9C4-458A-AD98-2892BEB627B8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5166804" y="2624213"/>
            <a:ext cx="2176509" cy="29180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23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0177FF-326D-4AF7-B0E6-EBA7EBD8E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031140"/>
              </p:ext>
            </p:extLst>
          </p:nvPr>
        </p:nvGraphicFramePr>
        <p:xfrm>
          <a:off x="639193" y="417825"/>
          <a:ext cx="4358936" cy="5852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72357">
                  <a:extLst>
                    <a:ext uri="{9D8B030D-6E8A-4147-A177-3AD203B41FA5}">
                      <a16:colId xmlns:a16="http://schemas.microsoft.com/office/drawing/2014/main" val="394771146"/>
                    </a:ext>
                  </a:extLst>
                </a:gridCol>
                <a:gridCol w="3586579">
                  <a:extLst>
                    <a:ext uri="{9D8B030D-6E8A-4147-A177-3AD203B41FA5}">
                      <a16:colId xmlns:a16="http://schemas.microsoft.com/office/drawing/2014/main" val="129737309"/>
                    </a:ext>
                  </a:extLst>
                </a:gridCol>
              </a:tblGrid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031794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992873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118044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2258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187004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167226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541378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0111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08491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55036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8780750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3227927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1011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947738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1100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473576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1101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6486432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671184"/>
                  </a:ext>
                </a:extLst>
              </a:tr>
              <a:tr h="281275">
                <a:tc>
                  <a:txBody>
                    <a:bodyPr/>
                    <a:lstStyle/>
                    <a:p>
                      <a:r>
                        <a:rPr lang="en-US" sz="1800" dirty="0"/>
                        <a:t>1111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948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9A093C-C9AC-4297-8D24-EB35EB3EED86}"/>
              </a:ext>
            </a:extLst>
          </p:cNvPr>
          <p:cNvSpPr txBox="1"/>
          <p:nvPr/>
        </p:nvSpPr>
        <p:spPr>
          <a:xfrm>
            <a:off x="1970843" y="57371"/>
            <a:ext cx="2272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Memory Space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13A2FA-403D-492B-A122-328E70514140}"/>
              </a:ext>
            </a:extLst>
          </p:cNvPr>
          <p:cNvSpPr/>
          <p:nvPr/>
        </p:nvSpPr>
        <p:spPr>
          <a:xfrm>
            <a:off x="577049" y="417825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3CE82C-A000-4246-BA5D-28F8DFB87A5D}"/>
              </a:ext>
            </a:extLst>
          </p:cNvPr>
          <p:cNvSpPr/>
          <p:nvPr/>
        </p:nvSpPr>
        <p:spPr>
          <a:xfrm>
            <a:off x="577049" y="1884120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610930-B5EA-4F7B-87A8-AF087619568D}"/>
              </a:ext>
            </a:extLst>
          </p:cNvPr>
          <p:cNvSpPr/>
          <p:nvPr/>
        </p:nvSpPr>
        <p:spPr>
          <a:xfrm>
            <a:off x="577049" y="3351894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C0BC6-CF90-40C2-9210-87045B5C69A7}"/>
              </a:ext>
            </a:extLst>
          </p:cNvPr>
          <p:cNvSpPr/>
          <p:nvPr/>
        </p:nvSpPr>
        <p:spPr>
          <a:xfrm>
            <a:off x="577049" y="4814622"/>
            <a:ext cx="4589755" cy="145536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CC6808-A947-4BF3-B9EB-CBF961D0B273}"/>
              </a:ext>
            </a:extLst>
          </p:cNvPr>
          <p:cNvCxnSpPr/>
          <p:nvPr/>
        </p:nvCxnSpPr>
        <p:spPr>
          <a:xfrm>
            <a:off x="963560" y="235974"/>
            <a:ext cx="0" cy="639096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7C43088-C693-45DB-95A0-31DF1C88A42E}"/>
              </a:ext>
            </a:extLst>
          </p:cNvPr>
          <p:cNvSpPr txBox="1"/>
          <p:nvPr/>
        </p:nvSpPr>
        <p:spPr>
          <a:xfrm>
            <a:off x="7049729" y="904568"/>
            <a:ext cx="2753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Virtual Memory Address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4D138FE-E6CA-4009-8E3E-5B22E312F713}"/>
              </a:ext>
            </a:extLst>
          </p:cNvPr>
          <p:cNvSpPr/>
          <p:nvPr/>
        </p:nvSpPr>
        <p:spPr>
          <a:xfrm>
            <a:off x="7629832" y="1347056"/>
            <a:ext cx="21729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01 </a:t>
            </a:r>
            <a:r>
              <a:rPr lang="en-US" sz="4000" dirty="0">
                <a:solidFill>
                  <a:srgbClr val="00B05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01</a:t>
            </a:r>
            <a:endParaRPr lang="en-US" dirty="0">
              <a:solidFill>
                <a:srgbClr val="00B050"/>
              </a:solidFill>
              <a:latin typeface="Anonymice Powerline" panose="02060609030202000504" pitchFamily="49" charset="0"/>
              <a:ea typeface="Anonymice Powerline" panose="02060609030202000504" pitchFamily="49" charset="0"/>
            </a:endParaRPr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B3D416FB-3595-40C5-9A3E-8722D18D38B0}"/>
              </a:ext>
            </a:extLst>
          </p:cNvPr>
          <p:cNvCxnSpPr>
            <a:cxnSpLocks/>
            <a:stCxn id="29" idx="1"/>
          </p:cNvCxnSpPr>
          <p:nvPr/>
        </p:nvCxnSpPr>
        <p:spPr>
          <a:xfrm rot="10800000" flipV="1">
            <a:off x="4998130" y="1700998"/>
            <a:ext cx="2631703" cy="754053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B2AF68F7-45C9-4554-BDF5-710C53D00D8B}"/>
              </a:ext>
            </a:extLst>
          </p:cNvPr>
          <p:cNvSpPr/>
          <p:nvPr/>
        </p:nvSpPr>
        <p:spPr>
          <a:xfrm>
            <a:off x="7514969" y="1985266"/>
            <a:ext cx="9573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Page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Number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08246E5-29D8-4D04-8833-A19C19505373}"/>
              </a:ext>
            </a:extLst>
          </p:cNvPr>
          <p:cNvSpPr/>
          <p:nvPr/>
        </p:nvSpPr>
        <p:spPr>
          <a:xfrm>
            <a:off x="8439004" y="2054942"/>
            <a:ext cx="8202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0B050"/>
                </a:solidFill>
              </a:rPr>
              <a:t>Offset</a:t>
            </a:r>
            <a:endParaRPr lang="en-US" dirty="0">
              <a:solidFill>
                <a:srgbClr val="00B050"/>
              </a:solidFill>
            </a:endParaRPr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3BE034C9-A422-49F2-8687-50A3740EB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9299754"/>
              </p:ext>
            </p:extLst>
          </p:nvPr>
        </p:nvGraphicFramePr>
        <p:xfrm>
          <a:off x="7328037" y="3596979"/>
          <a:ext cx="903283" cy="1483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3361">
                  <a:extLst>
                    <a:ext uri="{9D8B030D-6E8A-4147-A177-3AD203B41FA5}">
                      <a16:colId xmlns:a16="http://schemas.microsoft.com/office/drawing/2014/main" val="3123400973"/>
                    </a:ext>
                  </a:extLst>
                </a:gridCol>
                <a:gridCol w="569922">
                  <a:extLst>
                    <a:ext uri="{9D8B030D-6E8A-4147-A177-3AD203B41FA5}">
                      <a16:colId xmlns:a16="http://schemas.microsoft.com/office/drawing/2014/main" val="7145146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519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3226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031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640925"/>
                  </a:ext>
                </a:extLst>
              </a:tr>
            </a:tbl>
          </a:graphicData>
        </a:graphic>
      </p:graphicFrame>
      <p:sp>
        <p:nvSpPr>
          <p:cNvPr id="41" name="Rectangle 40">
            <a:extLst>
              <a:ext uri="{FF2B5EF4-FFF2-40B4-BE49-F238E27FC236}">
                <a16:creationId xmlns:a16="http://schemas.microsoft.com/office/drawing/2014/main" id="{63022D87-AE51-4746-AC5B-769B20881D6A}"/>
              </a:ext>
            </a:extLst>
          </p:cNvPr>
          <p:cNvSpPr/>
          <p:nvPr/>
        </p:nvSpPr>
        <p:spPr>
          <a:xfrm>
            <a:off x="5186468" y="2762828"/>
            <a:ext cx="1980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Page Table Address</a:t>
            </a:r>
            <a:endParaRPr lang="en-US" dirty="0"/>
          </a:p>
        </p:txBody>
      </p:sp>
      <p:cxnSp>
        <p:nvCxnSpPr>
          <p:cNvPr id="42" name="Connector: Curved 41">
            <a:extLst>
              <a:ext uri="{FF2B5EF4-FFF2-40B4-BE49-F238E27FC236}">
                <a16:creationId xmlns:a16="http://schemas.microsoft.com/office/drawing/2014/main" id="{D1D27F33-1F5C-4A69-AB15-939247BD0055}"/>
              </a:ext>
            </a:extLst>
          </p:cNvPr>
          <p:cNvCxnSpPr>
            <a:cxnSpLocks/>
            <a:stCxn id="41" idx="2"/>
          </p:cNvCxnSpPr>
          <p:nvPr/>
        </p:nvCxnSpPr>
        <p:spPr>
          <a:xfrm rot="16200000" flipH="1">
            <a:off x="6520091" y="2789032"/>
            <a:ext cx="464819" cy="115107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4D054200-CE9A-4D73-9A39-F0CEB5B78757}"/>
              </a:ext>
            </a:extLst>
          </p:cNvPr>
          <p:cNvSpPr/>
          <p:nvPr/>
        </p:nvSpPr>
        <p:spPr>
          <a:xfrm>
            <a:off x="7167460" y="3950563"/>
            <a:ext cx="1142039" cy="436485"/>
          </a:xfrm>
          <a:prstGeom prst="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E9FCF11-7B28-42C3-9040-4ABBF99E4459}"/>
              </a:ext>
            </a:extLst>
          </p:cNvPr>
          <p:cNvSpPr/>
          <p:nvPr/>
        </p:nvSpPr>
        <p:spPr>
          <a:xfrm>
            <a:off x="8979069" y="5080339"/>
            <a:ext cx="21729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206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00</a:t>
            </a:r>
            <a:r>
              <a:rPr lang="en-US" sz="4000" dirty="0">
                <a:solidFill>
                  <a:srgbClr val="FF000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 </a:t>
            </a:r>
            <a:r>
              <a:rPr lang="en-US" sz="4000" dirty="0">
                <a:solidFill>
                  <a:srgbClr val="00B050"/>
                </a:solidFill>
                <a:latin typeface="Anonymice Powerline" panose="02060609030202000504" pitchFamily="49" charset="0"/>
                <a:ea typeface="Anonymice Powerline" panose="02060609030202000504" pitchFamily="49" charset="0"/>
              </a:rPr>
              <a:t>01</a:t>
            </a:r>
            <a:endParaRPr lang="en-US" dirty="0">
              <a:solidFill>
                <a:srgbClr val="00B050"/>
              </a:solidFill>
              <a:latin typeface="Anonymice Powerline" panose="02060609030202000504" pitchFamily="49" charset="0"/>
              <a:ea typeface="Anonymice Powerline" panose="02060609030202000504" pitchFamily="49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00F9E3B-F48B-437A-9E42-45333099F8C3}"/>
              </a:ext>
            </a:extLst>
          </p:cNvPr>
          <p:cNvSpPr/>
          <p:nvPr/>
        </p:nvSpPr>
        <p:spPr>
          <a:xfrm>
            <a:off x="8864206" y="5718549"/>
            <a:ext cx="9573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Frame </a:t>
            </a:r>
          </a:p>
          <a:p>
            <a:pPr algn="ctr"/>
            <a:r>
              <a:rPr lang="en-US" dirty="0">
                <a:solidFill>
                  <a:srgbClr val="002060"/>
                </a:solidFill>
              </a:rPr>
              <a:t>Number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458C810-5933-40B8-9A89-FFEE0B1682C1}"/>
              </a:ext>
            </a:extLst>
          </p:cNvPr>
          <p:cNvSpPr/>
          <p:nvPr/>
        </p:nvSpPr>
        <p:spPr>
          <a:xfrm>
            <a:off x="9788241" y="5788225"/>
            <a:ext cx="8202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0B050"/>
                </a:solidFill>
              </a:rPr>
              <a:t>Offset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E049EC3F-D65F-408A-B4C0-D7573EA0929E}"/>
              </a:ext>
            </a:extLst>
          </p:cNvPr>
          <p:cNvCxnSpPr>
            <a:cxnSpLocks/>
            <a:stCxn id="38" idx="2"/>
            <a:endCxn id="47" idx="1"/>
          </p:cNvCxnSpPr>
          <p:nvPr/>
        </p:nvCxnSpPr>
        <p:spPr>
          <a:xfrm rot="5400000">
            <a:off x="6811939" y="2987118"/>
            <a:ext cx="1537209" cy="826166"/>
          </a:xfrm>
          <a:prstGeom prst="curvedConnector4">
            <a:avLst>
              <a:gd name="adj1" fmla="val 42901"/>
              <a:gd name="adj2" fmla="val 12767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Curved 55">
            <a:extLst>
              <a:ext uri="{FF2B5EF4-FFF2-40B4-BE49-F238E27FC236}">
                <a16:creationId xmlns:a16="http://schemas.microsoft.com/office/drawing/2014/main" id="{F776C1EA-C278-49AC-B7B2-D6087C201AC3}"/>
              </a:ext>
            </a:extLst>
          </p:cNvPr>
          <p:cNvCxnSpPr>
            <a:cxnSpLocks/>
            <a:stCxn id="47" idx="3"/>
          </p:cNvCxnSpPr>
          <p:nvPr/>
        </p:nvCxnSpPr>
        <p:spPr>
          <a:xfrm>
            <a:off x="8309499" y="4168806"/>
            <a:ext cx="1018557" cy="102463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C29A5A2B-1CF8-430C-B126-106CE4A0910D}"/>
              </a:ext>
            </a:extLst>
          </p:cNvPr>
          <p:cNvSpPr/>
          <p:nvPr/>
        </p:nvSpPr>
        <p:spPr>
          <a:xfrm>
            <a:off x="6201340" y="5553892"/>
            <a:ext cx="2583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Physical Memory Address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A6FF557-C010-4247-8693-FE39EF75C931}"/>
              </a:ext>
            </a:extLst>
          </p:cNvPr>
          <p:cNvSpPr/>
          <p:nvPr/>
        </p:nvSpPr>
        <p:spPr>
          <a:xfrm>
            <a:off x="7127042" y="3267946"/>
            <a:ext cx="13151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solidFill>
                  <a:schemeClr val="accent2"/>
                </a:solidFill>
              </a:rPr>
              <a:t>Valid</a:t>
            </a:r>
            <a:r>
              <a:rPr lang="en-US" sz="1600" dirty="0" err="1">
                <a:solidFill>
                  <a:srgbClr val="002060"/>
                </a:solidFill>
              </a:rPr>
              <a:t>,Frame</a:t>
            </a:r>
            <a:r>
              <a:rPr lang="en-US" sz="1600" dirty="0">
                <a:solidFill>
                  <a:srgbClr val="002060"/>
                </a:solidFill>
              </a:rPr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72652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9" grpId="0"/>
      <p:bldP spid="38" grpId="0"/>
      <p:bldP spid="39" grpId="0"/>
      <p:bldP spid="41" grpId="0"/>
      <p:bldP spid="47" grpId="0" animBg="1"/>
      <p:bldP spid="48" grpId="0"/>
      <p:bldP spid="49" grpId="0"/>
      <p:bldP spid="50" grpId="0"/>
      <p:bldP spid="59" grpId="0"/>
      <p:bldP spid="6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23"/>
          <p:cNvGraphicFramePr/>
          <p:nvPr>
            <p:extLst>
              <p:ext uri="{D42A27DB-BD31-4B8C-83A1-F6EECF244321}">
                <p14:modId xmlns:p14="http://schemas.microsoft.com/office/powerpoint/2010/main" val="804127169"/>
              </p:ext>
            </p:extLst>
          </p:nvPr>
        </p:nvGraphicFramePr>
        <p:xfrm>
          <a:off x="609731" y="1043850"/>
          <a:ext cx="2645956" cy="54549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65239">
                  <a:extLst>
                    <a:ext uri="{9D8B030D-6E8A-4147-A177-3AD203B41FA5}">
                      <a16:colId xmlns:a16="http://schemas.microsoft.com/office/drawing/2014/main" val="1706439773"/>
                    </a:ext>
                  </a:extLst>
                </a:gridCol>
                <a:gridCol w="1780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Stack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0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Stack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1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050">
                <a:tc rowSpan="1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Free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vert="wordArtVert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2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3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4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5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6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7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8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9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A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B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C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Heap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D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E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Code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F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97" name="Google Shape;97;p23"/>
          <p:cNvSpPr txBox="1"/>
          <p:nvPr/>
        </p:nvSpPr>
        <p:spPr>
          <a:xfrm>
            <a:off x="1129847" y="126000"/>
            <a:ext cx="21258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Divide </a:t>
            </a:r>
            <a:r>
              <a:rPr lang="en" b="1">
                <a:solidFill>
                  <a:srgbClr val="5AABBC"/>
                </a:solidFill>
              </a:rPr>
              <a:t>virtual address space</a:t>
            </a:r>
            <a:r>
              <a:rPr lang="en"/>
              <a:t> into fixed sized </a:t>
            </a:r>
            <a:r>
              <a:rPr lang="en" b="1">
                <a:solidFill>
                  <a:srgbClr val="5AABBC"/>
                </a:solidFill>
              </a:rPr>
              <a:t>pages</a:t>
            </a:r>
            <a:endParaRPr b="1">
              <a:solidFill>
                <a:srgbClr val="5AABBC"/>
              </a:solidFill>
            </a:endParaRPr>
          </a:p>
        </p:txBody>
      </p:sp>
      <p:graphicFrame>
        <p:nvGraphicFramePr>
          <p:cNvPr id="99" name="Google Shape;99;p23"/>
          <p:cNvGraphicFramePr/>
          <p:nvPr>
            <p:extLst>
              <p:ext uri="{D42A27DB-BD31-4B8C-83A1-F6EECF244321}">
                <p14:modId xmlns:p14="http://schemas.microsoft.com/office/powerpoint/2010/main" val="3206339545"/>
              </p:ext>
            </p:extLst>
          </p:nvPr>
        </p:nvGraphicFramePr>
        <p:xfrm>
          <a:off x="6249611" y="206750"/>
          <a:ext cx="1469825" cy="63697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6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00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01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02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03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04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05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06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07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08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09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0A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0B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0C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0D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OE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5F170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0F</a:t>
                      </a:r>
                      <a:endParaRPr sz="1000" b="1">
                        <a:solidFill>
                          <a:srgbClr val="5F1709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FE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FF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cxnSp>
        <p:nvCxnSpPr>
          <p:cNvPr id="100" name="Google Shape;100;p23"/>
          <p:cNvCxnSpPr/>
          <p:nvPr/>
        </p:nvCxnSpPr>
        <p:spPr>
          <a:xfrm>
            <a:off x="3255347" y="1213575"/>
            <a:ext cx="2989800" cy="3193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1" name="Google Shape;101;p23"/>
          <p:cNvCxnSpPr/>
          <p:nvPr/>
        </p:nvCxnSpPr>
        <p:spPr>
          <a:xfrm>
            <a:off x="3255347" y="1568450"/>
            <a:ext cx="2998800" cy="3193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2" name="Google Shape;102;p23"/>
          <p:cNvCxnSpPr/>
          <p:nvPr/>
        </p:nvCxnSpPr>
        <p:spPr>
          <a:xfrm>
            <a:off x="3273097" y="5676150"/>
            <a:ext cx="2981100" cy="44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3" name="Google Shape;103;p23"/>
          <p:cNvCxnSpPr/>
          <p:nvPr/>
        </p:nvCxnSpPr>
        <p:spPr>
          <a:xfrm rot="10800000" flipH="1">
            <a:off x="3264222" y="5738125"/>
            <a:ext cx="2981100" cy="257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4" name="Google Shape;104;p23"/>
          <p:cNvCxnSpPr/>
          <p:nvPr/>
        </p:nvCxnSpPr>
        <p:spPr>
          <a:xfrm rot="10800000" flipH="1">
            <a:off x="3255347" y="5418950"/>
            <a:ext cx="2998800" cy="887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5" name="Google Shape;105;p23"/>
          <p:cNvSpPr txBox="1"/>
          <p:nvPr/>
        </p:nvSpPr>
        <p:spPr>
          <a:xfrm>
            <a:off x="3689722" y="126000"/>
            <a:ext cx="21258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Each </a:t>
            </a:r>
            <a:r>
              <a:rPr lang="en" b="1">
                <a:solidFill>
                  <a:srgbClr val="5AABBC"/>
                </a:solidFill>
              </a:rPr>
              <a:t>page</a:t>
            </a:r>
            <a:r>
              <a:rPr lang="en"/>
              <a:t> maps to a </a:t>
            </a:r>
            <a:r>
              <a:rPr lang="en" b="1">
                <a:solidFill>
                  <a:srgbClr val="4A3651"/>
                </a:solidFill>
              </a:rPr>
              <a:t>physical page frame </a:t>
            </a:r>
            <a:r>
              <a:rPr lang="en"/>
              <a:t>or </a:t>
            </a:r>
            <a:r>
              <a:rPr lang="en" b="1">
                <a:solidFill>
                  <a:srgbClr val="4A3651"/>
                </a:solidFill>
              </a:rPr>
              <a:t>PFN</a:t>
            </a:r>
            <a:endParaRPr b="1">
              <a:solidFill>
                <a:srgbClr val="4A3651"/>
              </a:solidFill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F790B73-0EBC-4F59-8219-E20315F67F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258505"/>
              </p:ext>
            </p:extLst>
          </p:nvPr>
        </p:nvGraphicFramePr>
        <p:xfrm>
          <a:off x="9751250" y="579414"/>
          <a:ext cx="1639730" cy="600515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19865">
                  <a:extLst>
                    <a:ext uri="{9D8B030D-6E8A-4147-A177-3AD203B41FA5}">
                      <a16:colId xmlns:a16="http://schemas.microsoft.com/office/drawing/2014/main" val="83454127"/>
                    </a:ext>
                  </a:extLst>
                </a:gridCol>
                <a:gridCol w="819865">
                  <a:extLst>
                    <a:ext uri="{9D8B030D-6E8A-4147-A177-3AD203B41FA5}">
                      <a16:colId xmlns:a16="http://schemas.microsoft.com/office/drawing/2014/main" val="3656117781"/>
                    </a:ext>
                  </a:extLst>
                </a:gridCol>
              </a:tblGrid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831461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536930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0094986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2997129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844958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846076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40487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299204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276760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745986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8739281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976442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231052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517891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1001475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906409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7D3822BE-DEC5-4D1D-AA01-08E7D74A35E3}"/>
              </a:ext>
            </a:extLst>
          </p:cNvPr>
          <p:cNvSpPr/>
          <p:nvPr/>
        </p:nvSpPr>
        <p:spPr>
          <a:xfrm>
            <a:off x="9751250" y="1350405"/>
            <a:ext cx="1706000" cy="41462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D64E71-F2C9-4A8C-A31C-BFF6818077D3}"/>
              </a:ext>
            </a:extLst>
          </p:cNvPr>
          <p:cNvSpPr txBox="1"/>
          <p:nvPr/>
        </p:nvSpPr>
        <p:spPr>
          <a:xfrm>
            <a:off x="7847336" y="455700"/>
            <a:ext cx="1414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Problem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E16E168-6C61-41F2-B7A3-07B3D2D409CA}"/>
                  </a:ext>
                </a:extLst>
              </p14:cNvPr>
              <p14:cNvContentPartPr/>
              <p14:nvPr/>
            </p14:nvContentPartPr>
            <p14:xfrm>
              <a:off x="8609774" y="1035520"/>
              <a:ext cx="1030680" cy="148464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E16E168-6C61-41F2-B7A3-07B3D2D409C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0777" y="1026520"/>
                <a:ext cx="1048314" cy="150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9891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23"/>
          <p:cNvGraphicFramePr/>
          <p:nvPr>
            <p:extLst/>
          </p:nvPr>
        </p:nvGraphicFramePr>
        <p:xfrm>
          <a:off x="609731" y="1043850"/>
          <a:ext cx="2645956" cy="54549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865239">
                  <a:extLst>
                    <a:ext uri="{9D8B030D-6E8A-4147-A177-3AD203B41FA5}">
                      <a16:colId xmlns:a16="http://schemas.microsoft.com/office/drawing/2014/main" val="1706439773"/>
                    </a:ext>
                  </a:extLst>
                </a:gridCol>
                <a:gridCol w="1780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Stack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0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Stack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1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050">
                <a:tc rowSpan="1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Free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vert="wordArtVert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2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3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4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5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6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7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8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9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A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B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005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C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Heap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D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Data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E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40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Code</a:t>
                      </a:r>
                      <a:endParaRPr sz="105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Page F</a:t>
                      </a:r>
                      <a:endParaRPr sz="1000" b="1" dirty="0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97" name="Google Shape;97;p23"/>
          <p:cNvSpPr txBox="1"/>
          <p:nvPr/>
        </p:nvSpPr>
        <p:spPr>
          <a:xfrm>
            <a:off x="1129847" y="126000"/>
            <a:ext cx="21258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Divide </a:t>
            </a:r>
            <a:r>
              <a:rPr lang="en" b="1">
                <a:solidFill>
                  <a:srgbClr val="5AABBC"/>
                </a:solidFill>
              </a:rPr>
              <a:t>virtual address space</a:t>
            </a:r>
            <a:r>
              <a:rPr lang="en"/>
              <a:t> into fixed sized </a:t>
            </a:r>
            <a:r>
              <a:rPr lang="en" b="1">
                <a:solidFill>
                  <a:srgbClr val="5AABBC"/>
                </a:solidFill>
              </a:rPr>
              <a:t>pages</a:t>
            </a:r>
            <a:endParaRPr b="1">
              <a:solidFill>
                <a:srgbClr val="5AABBC"/>
              </a:solidFill>
            </a:endParaRPr>
          </a:p>
        </p:txBody>
      </p:sp>
      <p:graphicFrame>
        <p:nvGraphicFramePr>
          <p:cNvPr id="99" name="Google Shape;99;p23"/>
          <p:cNvGraphicFramePr/>
          <p:nvPr/>
        </p:nvGraphicFramePr>
        <p:xfrm>
          <a:off x="6249611" y="206750"/>
          <a:ext cx="1469825" cy="63697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6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00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01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02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03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04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05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06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07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08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09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0A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0B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0C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02B5B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0D</a:t>
                      </a:r>
                      <a:endParaRPr sz="1000" b="1">
                        <a:solidFill>
                          <a:srgbClr val="002B5B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OE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2B5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5F170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0F</a:t>
                      </a:r>
                      <a:endParaRPr sz="1000" b="1">
                        <a:solidFill>
                          <a:srgbClr val="5F1709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...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170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FE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4A365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PFN FF</a:t>
                      </a:r>
                      <a:endParaRPr sz="1000" b="1">
                        <a:solidFill>
                          <a:srgbClr val="4A365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A365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cxnSp>
        <p:nvCxnSpPr>
          <p:cNvPr id="100" name="Google Shape;100;p23"/>
          <p:cNvCxnSpPr/>
          <p:nvPr/>
        </p:nvCxnSpPr>
        <p:spPr>
          <a:xfrm>
            <a:off x="3255347" y="1213575"/>
            <a:ext cx="2989800" cy="3193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1" name="Google Shape;101;p23"/>
          <p:cNvCxnSpPr/>
          <p:nvPr/>
        </p:nvCxnSpPr>
        <p:spPr>
          <a:xfrm>
            <a:off x="3255347" y="1568450"/>
            <a:ext cx="2998800" cy="3193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2" name="Google Shape;102;p23"/>
          <p:cNvCxnSpPr/>
          <p:nvPr/>
        </p:nvCxnSpPr>
        <p:spPr>
          <a:xfrm>
            <a:off x="3273097" y="5676150"/>
            <a:ext cx="2981100" cy="44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3" name="Google Shape;103;p23"/>
          <p:cNvCxnSpPr/>
          <p:nvPr/>
        </p:nvCxnSpPr>
        <p:spPr>
          <a:xfrm rot="10800000" flipH="1">
            <a:off x="3264222" y="5738125"/>
            <a:ext cx="2981100" cy="257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4" name="Google Shape;104;p23"/>
          <p:cNvCxnSpPr/>
          <p:nvPr/>
        </p:nvCxnSpPr>
        <p:spPr>
          <a:xfrm rot="10800000" flipH="1">
            <a:off x="3255347" y="5418950"/>
            <a:ext cx="2998800" cy="887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5" name="Google Shape;105;p23"/>
          <p:cNvSpPr txBox="1"/>
          <p:nvPr/>
        </p:nvSpPr>
        <p:spPr>
          <a:xfrm>
            <a:off x="3689722" y="126000"/>
            <a:ext cx="2125800" cy="6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Each </a:t>
            </a:r>
            <a:r>
              <a:rPr lang="en" b="1">
                <a:solidFill>
                  <a:srgbClr val="5AABBC"/>
                </a:solidFill>
              </a:rPr>
              <a:t>page</a:t>
            </a:r>
            <a:r>
              <a:rPr lang="en"/>
              <a:t> maps to a </a:t>
            </a:r>
            <a:r>
              <a:rPr lang="en" b="1">
                <a:solidFill>
                  <a:srgbClr val="4A3651"/>
                </a:solidFill>
              </a:rPr>
              <a:t>physical page frame </a:t>
            </a:r>
            <a:r>
              <a:rPr lang="en"/>
              <a:t>or </a:t>
            </a:r>
            <a:r>
              <a:rPr lang="en" b="1">
                <a:solidFill>
                  <a:srgbClr val="4A3651"/>
                </a:solidFill>
              </a:rPr>
              <a:t>PFN</a:t>
            </a:r>
            <a:endParaRPr b="1">
              <a:solidFill>
                <a:srgbClr val="4A3651"/>
              </a:solidFill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F790B73-0EBC-4F59-8219-E20315F67F48}"/>
              </a:ext>
            </a:extLst>
          </p:cNvPr>
          <p:cNvGraphicFramePr>
            <a:graphicFrameLocks noGrp="1"/>
          </p:cNvGraphicFramePr>
          <p:nvPr/>
        </p:nvGraphicFramePr>
        <p:xfrm>
          <a:off x="9751250" y="579414"/>
          <a:ext cx="1639730" cy="600515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19865">
                  <a:extLst>
                    <a:ext uri="{9D8B030D-6E8A-4147-A177-3AD203B41FA5}">
                      <a16:colId xmlns:a16="http://schemas.microsoft.com/office/drawing/2014/main" val="83454127"/>
                    </a:ext>
                  </a:extLst>
                </a:gridCol>
                <a:gridCol w="819865">
                  <a:extLst>
                    <a:ext uri="{9D8B030D-6E8A-4147-A177-3AD203B41FA5}">
                      <a16:colId xmlns:a16="http://schemas.microsoft.com/office/drawing/2014/main" val="3656117781"/>
                    </a:ext>
                  </a:extLst>
                </a:gridCol>
              </a:tblGrid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831461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536930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0094986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2997129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844958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846076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40487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299204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276760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745986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8739281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976442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Invalid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231052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517891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1001475"/>
                  </a:ext>
                </a:extLst>
              </a:tr>
              <a:tr h="375322">
                <a:tc>
                  <a:txBody>
                    <a:bodyPr/>
                    <a:lstStyle/>
                    <a:p>
                      <a:r>
                        <a:rPr lang="en-US" dirty="0"/>
                        <a:t>valid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906409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7D3822BE-DEC5-4D1D-AA01-08E7D74A35E3}"/>
              </a:ext>
            </a:extLst>
          </p:cNvPr>
          <p:cNvSpPr/>
          <p:nvPr/>
        </p:nvSpPr>
        <p:spPr>
          <a:xfrm>
            <a:off x="9751250" y="609900"/>
            <a:ext cx="1706000" cy="14671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5227F-D3DF-4BB2-90D2-EA429326B2AB}"/>
              </a:ext>
            </a:extLst>
          </p:cNvPr>
          <p:cNvSpPr/>
          <p:nvPr/>
        </p:nvSpPr>
        <p:spPr>
          <a:xfrm>
            <a:off x="9751250" y="2107568"/>
            <a:ext cx="1706000" cy="14671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6ED7D9C-7F83-4E96-BA7D-31C4D255C273}"/>
              </a:ext>
            </a:extLst>
          </p:cNvPr>
          <p:cNvSpPr/>
          <p:nvPr/>
        </p:nvSpPr>
        <p:spPr>
          <a:xfrm>
            <a:off x="9751250" y="3574750"/>
            <a:ext cx="1706000" cy="14671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32CADC-DB02-4227-B1DC-BDF596674E50}"/>
              </a:ext>
            </a:extLst>
          </p:cNvPr>
          <p:cNvSpPr/>
          <p:nvPr/>
        </p:nvSpPr>
        <p:spPr>
          <a:xfrm>
            <a:off x="9751250" y="5031568"/>
            <a:ext cx="1706000" cy="14671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8B66B803-B060-47EE-BF1C-EF7D166090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303448"/>
              </p:ext>
            </p:extLst>
          </p:nvPr>
        </p:nvGraphicFramePr>
        <p:xfrm>
          <a:off x="7811760" y="2299097"/>
          <a:ext cx="1223240" cy="148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11620">
                  <a:extLst>
                    <a:ext uri="{9D8B030D-6E8A-4147-A177-3AD203B41FA5}">
                      <a16:colId xmlns:a16="http://schemas.microsoft.com/office/drawing/2014/main" val="2449369356"/>
                    </a:ext>
                  </a:extLst>
                </a:gridCol>
                <a:gridCol w="611620">
                  <a:extLst>
                    <a:ext uri="{9D8B030D-6E8A-4147-A177-3AD203B41FA5}">
                      <a16:colId xmlns:a16="http://schemas.microsoft.com/office/drawing/2014/main" val="2751066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455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635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7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543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3A528D0-311A-4B4D-B3FA-35C6792728B8}"/>
              </a:ext>
            </a:extLst>
          </p:cNvPr>
          <p:cNvSpPr txBox="1"/>
          <p:nvPr/>
        </p:nvSpPr>
        <p:spPr>
          <a:xfrm>
            <a:off x="7811760" y="357282"/>
            <a:ext cx="18732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</a:rPr>
              <a:t>Solution: 2-level page table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2ECF4E1-CA48-4E03-B7CF-5BFCF63F0235}"/>
                  </a:ext>
                </a:extLst>
              </p14:cNvPr>
              <p14:cNvContentPartPr/>
              <p14:nvPr/>
            </p14:nvContentPartPr>
            <p14:xfrm>
              <a:off x="8661614" y="1325680"/>
              <a:ext cx="981000" cy="122076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2ECF4E1-CA48-4E03-B7CF-5BFCF63F023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52614" y="1316683"/>
                <a:ext cx="998640" cy="12383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92CD6D2E-4D97-4939-BDD4-3F0A2C904AA7}"/>
                  </a:ext>
                </a:extLst>
              </p14:cNvPr>
              <p14:cNvContentPartPr/>
              <p14:nvPr/>
            </p14:nvContentPartPr>
            <p14:xfrm>
              <a:off x="8695094" y="3578920"/>
              <a:ext cx="950760" cy="214452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92CD6D2E-4D97-4939-BDD4-3F0A2C904AA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86094" y="3569920"/>
                <a:ext cx="968400" cy="216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695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CAFCD-8C69-4CD6-A0FC-75CFC7F76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96BFC-06A7-4CFC-AD94-CD996FAC9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D74AA8-AF8A-46FE-8279-1E26B7300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75" y="597671"/>
            <a:ext cx="10131204" cy="5891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83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B5777-2377-4FE9-BF33-9D9142280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2-Level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D1FEF-F846-44B1-9FBE-41E94EDBB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8927"/>
            <a:ext cx="10515600" cy="4895850"/>
          </a:xfrm>
        </p:spPr>
        <p:txBody>
          <a:bodyPr/>
          <a:lstStyle/>
          <a:p>
            <a:r>
              <a:rPr lang="en-US" dirty="0"/>
              <a:t>Imagine a small address space of size 16KB, with </a:t>
            </a:r>
            <a:r>
              <a:rPr lang="en-US" dirty="0">
                <a:solidFill>
                  <a:srgbClr val="FF0000"/>
                </a:solidFill>
              </a:rPr>
              <a:t>64</a:t>
            </a:r>
            <a:r>
              <a:rPr lang="en-US" dirty="0"/>
              <a:t>-byte pages. Thus, we have a 14-bit virtual address space, with 8 bits for the VPN and </a:t>
            </a:r>
            <a:r>
              <a:rPr lang="en-US" dirty="0">
                <a:solidFill>
                  <a:srgbClr val="FF0000"/>
                </a:solidFill>
              </a:rPr>
              <a:t>6</a:t>
            </a:r>
            <a:r>
              <a:rPr lang="en-US" dirty="0"/>
              <a:t> bits for the offset. </a:t>
            </a:r>
          </a:p>
          <a:p>
            <a:r>
              <a:rPr lang="en-US" dirty="0"/>
              <a:t>Full regular page table (in this example) has 256 entries; assume each PTE is 4 bytes in size. Thus, our page table is 1KB (256 × 4 bytes) in size. Given that we have 64-byte pages, the 1KB page table can be divided into 16 64-byte pages; each page can hold 16 PTEs.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4865E5-4AB6-43C6-93B1-3E4D0F1F0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893" y="4462601"/>
            <a:ext cx="6153150" cy="933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F0B87E-079B-404F-B933-24E656D4D414}"/>
              </a:ext>
            </a:extLst>
          </p:cNvPr>
          <p:cNvSpPr txBox="1"/>
          <p:nvPr/>
        </p:nvSpPr>
        <p:spPr>
          <a:xfrm>
            <a:off x="1669000" y="5483228"/>
            <a:ext cx="88599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Make PTEs (Page Table Entry) on the same page as a group. </a:t>
            </a:r>
          </a:p>
          <a:p>
            <a:r>
              <a:rPr lang="en-US" sz="2400" dirty="0"/>
              <a:t>Then, VPN can break into </a:t>
            </a:r>
            <a:r>
              <a:rPr lang="en-US" sz="2400" dirty="0">
                <a:solidFill>
                  <a:srgbClr val="FF0000"/>
                </a:solidFill>
              </a:rPr>
              <a:t>Index_0</a:t>
            </a:r>
            <a:r>
              <a:rPr lang="en-US" sz="2400" dirty="0"/>
              <a:t> (select a group)|</a:t>
            </a:r>
            <a:r>
              <a:rPr lang="en-US" sz="2400" dirty="0">
                <a:solidFill>
                  <a:srgbClr val="FF0000"/>
                </a:solidFill>
              </a:rPr>
              <a:t>Index_1</a:t>
            </a:r>
            <a:r>
              <a:rPr lang="en-US" sz="2400" dirty="0"/>
              <a:t>(select a page in that group)</a:t>
            </a:r>
          </a:p>
        </p:txBody>
      </p:sp>
    </p:spTree>
    <p:extLst>
      <p:ext uri="{BB962C8B-B14F-4D97-AF65-F5344CB8AC3E}">
        <p14:creationId xmlns:p14="http://schemas.microsoft.com/office/powerpoint/2010/main" val="400479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8D688-F6AB-4057-8891-84DDE9EC3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2-Level Page Table (cont.)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589A303-A26E-432A-A712-BC2932B6D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49702" y="1825625"/>
            <a:ext cx="3040188" cy="36990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662DFE-A00B-43C5-8A7C-31617D57F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512" y="1585928"/>
            <a:ext cx="5060548" cy="10588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F9D281-AD20-4053-8DA3-C1806A989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644" y="1654175"/>
            <a:ext cx="609600" cy="34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22362C-6D3D-451B-83ED-ADDEA9C509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91" y="2644750"/>
            <a:ext cx="5877018" cy="388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89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19873</TotalTime>
  <Words>933</Words>
  <Application>Microsoft Office PowerPoint</Application>
  <PresentationFormat>Widescreen</PresentationFormat>
  <Paragraphs>251</Paragraphs>
  <Slides>18</Slides>
  <Notes>4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Consolas</vt:lpstr>
      <vt:lpstr>Calibri</vt:lpstr>
      <vt:lpstr>Arial</vt:lpstr>
      <vt:lpstr>Calibri Light</vt:lpstr>
      <vt:lpstr>Wingdings</vt:lpstr>
      <vt:lpstr>Anonymice Powerline</vt:lpstr>
      <vt:lpstr>rose_themed</vt:lpstr>
      <vt:lpstr>CSSE 332 Advanced Page Tables</vt:lpstr>
      <vt:lpstr>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Design 2-Level Page Table</vt:lpstr>
      <vt:lpstr>Design 2-Level Page Table (cont.)</vt:lpstr>
      <vt:lpstr>2-level Paging System Summary</vt:lpstr>
      <vt:lpstr>Why do 2 level page tables save memory?</vt:lpstr>
      <vt:lpstr>X86 64 - Question</vt:lpstr>
      <vt:lpstr>X86 64 - Answer</vt:lpstr>
      <vt:lpstr>Pros and cons</vt:lpstr>
      <vt:lpstr>Now do the Advanced Paging Activity</vt:lpstr>
      <vt:lpstr>Inverted Page Table</vt:lpstr>
      <vt:lpstr>Inverted Page Table (cont.)</vt:lpstr>
      <vt:lpstr>Inverted Page Table (cont.)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188</cp:revision>
  <cp:lastPrinted>2018-08-28T17:03:11Z</cp:lastPrinted>
  <dcterms:created xsi:type="dcterms:W3CDTF">2018-07-09T21:38:51Z</dcterms:created>
  <dcterms:modified xsi:type="dcterms:W3CDTF">2021-01-21T19:58:41Z</dcterms:modified>
</cp:coreProperties>
</file>

<file path=docProps/thumbnail.jpeg>
</file>